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20"/>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12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234" r:id="rId30"/>
    <p:sldId id="1445" r:id="rId31"/>
    <p:sldId id="1446" r:id="rId32"/>
    <p:sldId id="1451" r:id="rId33"/>
    <p:sldId id="1452" r:id="rId34"/>
    <p:sldId id="1344" r:id="rId35"/>
    <p:sldId id="1593" r:id="rId36"/>
    <p:sldId id="1122" r:id="rId37"/>
    <p:sldId id="599" r:id="rId38"/>
    <p:sldId id="271" r:id="rId39"/>
    <p:sldId id="328" r:id="rId40"/>
    <p:sldId id="1564" r:id="rId41"/>
    <p:sldId id="1657" r:id="rId42"/>
    <p:sldId id="1648" r:id="rId43"/>
    <p:sldId id="315" r:id="rId44"/>
    <p:sldId id="314" r:id="rId45"/>
    <p:sldId id="600" r:id="rId46"/>
    <p:sldId id="1544" r:id="rId47"/>
    <p:sldId id="692" r:id="rId48"/>
    <p:sldId id="319" r:id="rId49"/>
    <p:sldId id="601" r:id="rId50"/>
    <p:sldId id="500" r:id="rId51"/>
    <p:sldId id="321" r:id="rId52"/>
    <p:sldId id="1286" r:id="rId53"/>
    <p:sldId id="901" r:id="rId54"/>
    <p:sldId id="1566" r:id="rId55"/>
    <p:sldId id="603" r:id="rId56"/>
    <p:sldId id="499" r:id="rId57"/>
    <p:sldId id="604" r:id="rId58"/>
    <p:sldId id="489" r:id="rId59"/>
    <p:sldId id="1483" r:id="rId60"/>
    <p:sldId id="1568" r:id="rId61"/>
    <p:sldId id="1484" r:id="rId62"/>
    <p:sldId id="1284" r:id="rId63"/>
    <p:sldId id="1579" r:id="rId64"/>
    <p:sldId id="1580" r:id="rId65"/>
    <p:sldId id="1581" r:id="rId66"/>
    <p:sldId id="1582" r:id="rId67"/>
    <p:sldId id="1583" r:id="rId68"/>
    <p:sldId id="1487" r:id="rId69"/>
    <p:sldId id="1278" r:id="rId70"/>
    <p:sldId id="1351" r:id="rId71"/>
    <p:sldId id="1098" r:id="rId72"/>
    <p:sldId id="536" r:id="rId73"/>
    <p:sldId id="535" r:id="rId74"/>
    <p:sldId id="537" r:id="rId75"/>
    <p:sldId id="606" r:id="rId76"/>
    <p:sldId id="1571" r:id="rId77"/>
    <p:sldId id="883" r:id="rId78"/>
    <p:sldId id="898" r:id="rId79"/>
    <p:sldId id="900" r:id="rId80"/>
    <p:sldId id="1236" r:id="rId81"/>
    <p:sldId id="842" r:id="rId82"/>
    <p:sldId id="1354" r:id="rId83"/>
    <p:sldId id="1171" r:id="rId84"/>
    <p:sldId id="1192" r:id="rId85"/>
    <p:sldId id="1237" r:id="rId86"/>
    <p:sldId id="843" r:id="rId87"/>
    <p:sldId id="1366" r:id="rId88"/>
    <p:sldId id="1172" r:id="rId89"/>
    <p:sldId id="1193" r:id="rId90"/>
    <p:sldId id="1238" r:id="rId91"/>
    <p:sldId id="844" r:id="rId92"/>
    <p:sldId id="1239" r:id="rId93"/>
    <p:sldId id="845" r:id="rId94"/>
    <p:sldId id="1173" r:id="rId95"/>
    <p:sldId id="1546" r:id="rId96"/>
    <p:sldId id="1573" r:id="rId97"/>
    <p:sldId id="1587" r:id="rId98"/>
    <p:sldId id="1575" r:id="rId99"/>
    <p:sldId id="958" r:id="rId100"/>
    <p:sldId id="959" r:id="rId101"/>
    <p:sldId id="960" r:id="rId102"/>
    <p:sldId id="971" r:id="rId103"/>
    <p:sldId id="961" r:id="rId104"/>
    <p:sldId id="962" r:id="rId105"/>
    <p:sldId id="966" r:id="rId106"/>
    <p:sldId id="967" r:id="rId107"/>
    <p:sldId id="963" r:id="rId108"/>
    <p:sldId id="970" r:id="rId109"/>
    <p:sldId id="972" r:id="rId110"/>
    <p:sldId id="1559" r:id="rId111"/>
    <p:sldId id="1560" r:id="rId112"/>
    <p:sldId id="1561" r:id="rId113"/>
    <p:sldId id="973" r:id="rId114"/>
    <p:sldId id="974" r:id="rId115"/>
    <p:sldId id="1490" r:id="rId116"/>
    <p:sldId id="590" r:id="rId117"/>
    <p:sldId id="490" r:id="rId118"/>
    <p:sldId id="491" r:id="rId119"/>
    <p:sldId id="1661" r:id="rId120"/>
    <p:sldId id="492" r:id="rId121"/>
    <p:sldId id="1655" r:id="rId122"/>
    <p:sldId id="493" r:id="rId123"/>
    <p:sldId id="495" r:id="rId124"/>
    <p:sldId id="1454" r:id="rId125"/>
    <p:sldId id="1658" r:id="rId126"/>
    <p:sldId id="1174" r:id="rId127"/>
    <p:sldId id="1175" r:id="rId128"/>
    <p:sldId id="1176" r:id="rId129"/>
    <p:sldId id="1551" r:id="rId130"/>
    <p:sldId id="1553" r:id="rId131"/>
    <p:sldId id="1496" r:id="rId132"/>
    <p:sldId id="1049" r:id="rId133"/>
    <p:sldId id="1050" r:id="rId134"/>
    <p:sldId id="1051" r:id="rId135"/>
    <p:sldId id="1089" r:id="rId136"/>
    <p:sldId id="1052" r:id="rId137"/>
    <p:sldId id="1090" r:id="rId138"/>
    <p:sldId id="1660" r:id="rId139"/>
    <p:sldId id="1243" r:id="rId140"/>
    <p:sldId id="1091" r:id="rId141"/>
    <p:sldId id="1055" r:id="rId142"/>
    <p:sldId id="1056" r:id="rId143"/>
    <p:sldId id="1057" r:id="rId144"/>
    <p:sldId id="1058" r:id="rId145"/>
    <p:sldId id="267" r:id="rId146"/>
    <p:sldId id="272" r:id="rId147"/>
    <p:sldId id="273" r:id="rId148"/>
    <p:sldId id="1178" r:id="rId149"/>
    <p:sldId id="580" r:id="rId150"/>
    <p:sldId id="620" r:id="rId151"/>
    <p:sldId id="1041" r:id="rId152"/>
    <p:sldId id="1040" r:id="rId153"/>
    <p:sldId id="621" r:id="rId154"/>
    <p:sldId id="796" r:id="rId155"/>
    <p:sldId id="849" r:id="rId156"/>
    <p:sldId id="800" r:id="rId157"/>
    <p:sldId id="931" r:id="rId158"/>
    <p:sldId id="985" r:id="rId159"/>
    <p:sldId id="615" r:id="rId160"/>
    <p:sldId id="506" r:id="rId161"/>
    <p:sldId id="803" r:id="rId162"/>
    <p:sldId id="804" r:id="rId163"/>
    <p:sldId id="791" r:id="rId164"/>
    <p:sldId id="793" r:id="rId165"/>
    <p:sldId id="794" r:id="rId166"/>
    <p:sldId id="795" r:id="rId167"/>
    <p:sldId id="616" r:id="rId168"/>
    <p:sldId id="505" r:id="rId169"/>
    <p:sldId id="513" r:id="rId170"/>
    <p:sldId id="1017" r:id="rId171"/>
    <p:sldId id="1009" r:id="rId172"/>
    <p:sldId id="1010" r:id="rId173"/>
    <p:sldId id="618" r:id="rId174"/>
    <p:sldId id="619" r:id="rId175"/>
    <p:sldId id="617" r:id="rId176"/>
    <p:sldId id="502" r:id="rId177"/>
    <p:sldId id="503" r:id="rId178"/>
    <p:sldId id="699" r:id="rId179"/>
    <p:sldId id="504" r:id="rId180"/>
    <p:sldId id="700" r:id="rId181"/>
    <p:sldId id="679" r:id="rId182"/>
    <p:sldId id="940" r:id="rId183"/>
    <p:sldId id="942" r:id="rId184"/>
    <p:sldId id="677" r:id="rId185"/>
    <p:sldId id="678" r:id="rId186"/>
    <p:sldId id="680" r:id="rId187"/>
    <p:sldId id="285" r:id="rId188"/>
    <p:sldId id="286" r:id="rId189"/>
    <p:sldId id="1406" r:id="rId190"/>
    <p:sldId id="1409" r:id="rId191"/>
    <p:sldId id="1287" r:id="rId192"/>
    <p:sldId id="290" r:id="rId193"/>
    <p:sldId id="291" r:id="rId194"/>
    <p:sldId id="1584" r:id="rId195"/>
    <p:sldId id="1461" r:id="rId196"/>
    <p:sldId id="1577" r:id="rId197"/>
    <p:sldId id="673" r:id="rId198"/>
    <p:sldId id="1470" r:id="rId199"/>
    <p:sldId id="1541" r:id="rId200"/>
    <p:sldId id="1542" r:id="rId201"/>
    <p:sldId id="1149" r:id="rId202"/>
    <p:sldId id="1288" r:id="rId203"/>
    <p:sldId id="1464" r:id="rId204"/>
    <p:sldId id="1126" r:id="rId205"/>
    <p:sldId id="1497" r:id="rId206"/>
    <p:sldId id="379" r:id="rId207"/>
    <p:sldId id="953" r:id="rId208"/>
    <p:sldId id="373" r:id="rId209"/>
    <p:sldId id="1508" r:id="rId210"/>
    <p:sldId id="1509" r:id="rId211"/>
    <p:sldId id="1536" r:id="rId212"/>
    <p:sldId id="1537" r:id="rId213"/>
    <p:sldId id="1018" r:id="rId214"/>
    <p:sldId id="1019" r:id="rId215"/>
    <p:sldId id="1020" r:id="rId216"/>
    <p:sldId id="640" r:id="rId217"/>
    <p:sldId id="641" r:id="rId218"/>
    <p:sldId id="1474" r:id="rId219"/>
    <p:sldId id="1475" r:id="rId220"/>
    <p:sldId id="1476" r:id="rId221"/>
    <p:sldId id="1477" r:id="rId222"/>
    <p:sldId id="1478" r:id="rId223"/>
    <p:sldId id="1494" r:id="rId224"/>
    <p:sldId id="1479" r:id="rId225"/>
    <p:sldId id="1480" r:id="rId226"/>
    <p:sldId id="1481" r:id="rId227"/>
    <p:sldId id="386" r:id="rId228"/>
    <p:sldId id="1498" r:id="rId229"/>
    <p:sldId id="654" r:id="rId230"/>
    <p:sldId id="397" r:id="rId231"/>
    <p:sldId id="1499" r:id="rId232"/>
    <p:sldId id="657" r:id="rId233"/>
    <p:sldId id="851" r:id="rId234"/>
    <p:sldId id="331" r:id="rId235"/>
    <p:sldId id="1205" r:id="rId236"/>
    <p:sldId id="914" r:id="rId237"/>
    <p:sldId id="852" r:id="rId238"/>
    <p:sldId id="1245" r:id="rId239"/>
    <p:sldId id="1156" r:id="rId240"/>
    <p:sldId id="1465" r:id="rId241"/>
    <p:sldId id="1466" r:id="rId242"/>
    <p:sldId id="1394" r:id="rId243"/>
    <p:sldId id="1395" r:id="rId244"/>
    <p:sldId id="1401" r:id="rId245"/>
    <p:sldId id="1402" r:id="rId246"/>
    <p:sldId id="1244" r:id="rId247"/>
    <p:sldId id="1285" r:id="rId248"/>
    <p:sldId id="1159" r:id="rId249"/>
    <p:sldId id="686" r:id="rId250"/>
    <p:sldId id="1207" r:id="rId251"/>
    <p:sldId id="1356" r:id="rId252"/>
    <p:sldId id="1357" r:id="rId253"/>
    <p:sldId id="1585" r:id="rId254"/>
    <p:sldId id="1421" r:id="rId255"/>
    <p:sldId id="1130" r:id="rId256"/>
    <p:sldId id="1203" r:id="rId257"/>
    <p:sldId id="1263" r:id="rId258"/>
    <p:sldId id="1265" r:id="rId259"/>
    <p:sldId id="305" r:id="rId260"/>
    <p:sldId id="1266" r:id="rId261"/>
    <p:sldId id="306" r:id="rId262"/>
    <p:sldId id="308" r:id="rId263"/>
    <p:sldId id="1131" r:id="rId264"/>
    <p:sldId id="1267" r:id="rId265"/>
    <p:sldId id="1132" r:id="rId266"/>
    <p:sldId id="1268" r:id="rId267"/>
    <p:sldId id="1133" r:id="rId268"/>
    <p:sldId id="313" r:id="rId269"/>
    <p:sldId id="1204" r:id="rId270"/>
    <p:sldId id="1134" r:id="rId271"/>
    <p:sldId id="1242" r:id="rId272"/>
    <p:sldId id="1289" r:id="rId273"/>
    <p:sldId id="1135" r:id="rId274"/>
    <p:sldId id="1136" r:id="rId275"/>
    <p:sldId id="1209" r:id="rId276"/>
    <p:sldId id="1269" r:id="rId277"/>
    <p:sldId id="1137" r:id="rId278"/>
    <p:sldId id="1270" r:id="rId279"/>
    <p:sldId id="1138" r:id="rId280"/>
    <p:sldId id="1139" r:id="rId281"/>
    <p:sldId id="1140" r:id="rId282"/>
    <p:sldId id="1078" r:id="rId283"/>
    <p:sldId id="1141" r:id="rId284"/>
    <p:sldId id="1142" r:id="rId285"/>
    <p:sldId id="1143" r:id="rId286"/>
    <p:sldId id="1388" r:id="rId287"/>
    <p:sldId id="1154" r:id="rId288"/>
    <p:sldId id="1144" r:id="rId289"/>
    <p:sldId id="1155" r:id="rId290"/>
    <p:sldId id="1145" r:id="rId291"/>
    <p:sldId id="1146" r:id="rId292"/>
    <p:sldId id="1147" r:id="rId293"/>
    <p:sldId id="1061" r:id="rId294"/>
    <p:sldId id="1062" r:id="rId295"/>
    <p:sldId id="1063" r:id="rId296"/>
    <p:sldId id="1253" r:id="rId297"/>
    <p:sldId id="1254" r:id="rId298"/>
    <p:sldId id="1255" r:id="rId299"/>
    <p:sldId id="1256" r:id="rId300"/>
    <p:sldId id="1500" r:id="rId301"/>
    <p:sldId id="1501" r:id="rId302"/>
    <p:sldId id="1257" r:id="rId303"/>
    <p:sldId id="1258" r:id="rId304"/>
    <p:sldId id="1259" r:id="rId305"/>
    <p:sldId id="1260" r:id="rId306"/>
    <p:sldId id="1261" r:id="rId307"/>
    <p:sldId id="1170" r:id="rId308"/>
    <p:sldId id="1064" r:id="rId309"/>
    <p:sldId id="1065" r:id="rId310"/>
    <p:sldId id="1447" r:id="rId311"/>
    <p:sldId id="1515" r:id="rId312"/>
    <p:sldId id="1516" r:id="rId313"/>
    <p:sldId id="1517" r:id="rId314"/>
    <p:sldId id="1518" r:id="rId315"/>
    <p:sldId id="1519" r:id="rId316"/>
    <p:sldId id="1392" r:id="rId317"/>
    <p:sldId id="1520" r:id="rId318"/>
    <p:sldId id="1521" r:id="rId319"/>
    <p:sldId id="1522" r:id="rId320"/>
    <p:sldId id="1633" r:id="rId321"/>
    <p:sldId id="1523" r:id="rId322"/>
    <p:sldId id="360" r:id="rId323"/>
    <p:sldId id="801" r:id="rId324"/>
    <p:sldId id="1262" r:id="rId325"/>
    <p:sldId id="362" r:id="rId326"/>
    <p:sldId id="507" r:id="rId327"/>
    <p:sldId id="591" r:id="rId328"/>
    <p:sldId id="385" r:id="rId329"/>
    <p:sldId id="1125" r:id="rId330"/>
    <p:sldId id="387" r:id="rId331"/>
    <p:sldId id="388" r:id="rId332"/>
    <p:sldId id="527" r:id="rId333"/>
    <p:sldId id="529" r:id="rId334"/>
    <p:sldId id="393" r:id="rId335"/>
    <p:sldId id="395" r:id="rId336"/>
    <p:sldId id="947" r:id="rId337"/>
    <p:sldId id="1586" r:id="rId338"/>
    <p:sldId id="702" r:id="rId339"/>
    <p:sldId id="531" r:id="rId340"/>
    <p:sldId id="1362" r:id="rId341"/>
    <p:sldId id="1363" r:id="rId342"/>
    <p:sldId id="949" r:id="rId343"/>
    <p:sldId id="950" r:id="rId344"/>
    <p:sldId id="853" r:id="rId345"/>
    <p:sldId id="1102" r:id="rId346"/>
    <p:sldId id="816" r:id="rId347"/>
    <p:sldId id="414" r:id="rId348"/>
    <p:sldId id="545" r:id="rId349"/>
    <p:sldId id="533" r:id="rId350"/>
    <p:sldId id="534" r:id="rId351"/>
    <p:sldId id="542" r:id="rId352"/>
    <p:sldId id="543" r:id="rId353"/>
    <p:sldId id="1361" r:id="rId354"/>
    <p:sldId id="544" r:id="rId355"/>
    <p:sldId id="1295" r:id="rId356"/>
    <p:sldId id="546" r:id="rId357"/>
    <p:sldId id="522" r:id="rId358"/>
    <p:sldId id="523" r:id="rId359"/>
    <p:sldId id="809" r:id="rId360"/>
    <p:sldId id="526" r:id="rId361"/>
    <p:sldId id="1387" r:id="rId362"/>
    <p:sldId id="524" r:id="rId363"/>
    <p:sldId id="548" r:id="rId364"/>
    <p:sldId id="646" r:id="rId365"/>
    <p:sldId id="647" r:id="rId366"/>
    <p:sldId id="773" r:id="rId367"/>
    <p:sldId id="772" r:id="rId368"/>
    <p:sldId id="549" r:id="rId369"/>
    <p:sldId id="550" r:id="rId370"/>
    <p:sldId id="547" r:id="rId371"/>
    <p:sldId id="515" r:id="rId372"/>
    <p:sldId id="516" r:id="rId373"/>
    <p:sldId id="517" r:id="rId374"/>
    <p:sldId id="1662" r:id="rId375"/>
    <p:sldId id="551" r:id="rId376"/>
    <p:sldId id="554" r:id="rId377"/>
    <p:sldId id="555" r:id="rId378"/>
    <p:sldId id="1386" r:id="rId379"/>
    <p:sldId id="1642" r:id="rId380"/>
    <p:sldId id="558" r:id="rId381"/>
    <p:sldId id="1467" r:id="rId382"/>
    <p:sldId id="1641" r:id="rId383"/>
    <p:sldId id="1468" r:id="rId384"/>
    <p:sldId id="1622" r:id="rId385"/>
    <p:sldId id="1419" r:id="rId386"/>
    <p:sldId id="562" r:id="rId387"/>
    <p:sldId id="563" r:id="rId388"/>
    <p:sldId id="1296" r:id="rId389"/>
    <p:sldId id="1672" r:id="rId390"/>
    <p:sldId id="1673" r:id="rId391"/>
    <p:sldId id="1674" r:id="rId392"/>
    <p:sldId id="1335" r:id="rId393"/>
    <p:sldId id="1336" r:id="rId394"/>
    <p:sldId id="625" r:id="rId395"/>
    <p:sldId id="1150" r:id="rId396"/>
    <p:sldId id="1240" r:id="rId397"/>
    <p:sldId id="1414" r:id="rId398"/>
    <p:sldId id="1444" r:id="rId399"/>
    <p:sldId id="1152" r:id="rId400"/>
    <p:sldId id="1153" r:id="rId401"/>
    <p:sldId id="436" r:id="rId402"/>
    <p:sldId id="402" r:id="rId403"/>
    <p:sldId id="403" r:id="rId404"/>
    <p:sldId id="404" r:id="rId405"/>
    <p:sldId id="1075" r:id="rId406"/>
    <p:sldId id="1076" r:id="rId407"/>
    <p:sldId id="1219" r:id="rId408"/>
    <p:sldId id="421" r:id="rId409"/>
    <p:sldId id="564" r:id="rId410"/>
    <p:sldId id="1364" r:id="rId411"/>
    <p:sldId id="826" r:id="rId412"/>
    <p:sldId id="566" r:id="rId413"/>
    <p:sldId id="1598" r:id="rId414"/>
    <p:sldId id="1211" r:id="rId415"/>
    <p:sldId id="1430" r:id="rId416"/>
    <p:sldId id="1460" r:id="rId417"/>
    <p:sldId id="1628" r:id="rId418"/>
    <p:sldId id="1629" r:id="rId419"/>
    <p:sldId id="1630" r:id="rId420"/>
    <p:sldId id="1631" r:id="rId421"/>
    <p:sldId id="820" r:id="rId422"/>
    <p:sldId id="821" r:id="rId423"/>
    <p:sldId id="1077" r:id="rId424"/>
    <p:sldId id="1177" r:id="rId425"/>
    <p:sldId id="798" r:id="rId426"/>
    <p:sldId id="1215" r:id="rId427"/>
    <p:sldId id="1427" r:id="rId428"/>
    <p:sldId id="1225" r:id="rId429"/>
    <p:sldId id="1212" r:id="rId430"/>
    <p:sldId id="1213" r:id="rId431"/>
    <p:sldId id="1216" r:id="rId432"/>
    <p:sldId id="1210" r:id="rId433"/>
    <p:sldId id="1151" r:id="rId434"/>
    <p:sldId id="1217" r:id="rId435"/>
    <p:sldId id="1226" r:id="rId436"/>
    <p:sldId id="443" r:id="rId437"/>
    <p:sldId id="445" r:id="rId438"/>
    <p:sldId id="446" r:id="rId439"/>
    <p:sldId id="1293" r:id="rId440"/>
    <p:sldId id="1403" r:id="rId441"/>
    <p:sldId id="1635" r:id="rId442"/>
    <p:sldId id="1670" r:id="rId443"/>
    <p:sldId id="1671" r:id="rId444"/>
    <p:sldId id="1619" r:id="rId445"/>
    <p:sldId id="1290" r:id="rId446"/>
    <p:sldId id="1636" r:id="rId447"/>
    <p:sldId id="1623" r:id="rId448"/>
    <p:sldId id="1294" r:id="rId449"/>
    <p:sldId id="1638" r:id="rId450"/>
    <p:sldId id="1283" r:id="rId451"/>
    <p:sldId id="1677" r:id="rId452"/>
    <p:sldId id="1676" r:id="rId453"/>
    <p:sldId id="1640" r:id="rId454"/>
    <p:sldId id="1510" r:id="rId455"/>
    <p:sldId id="1292" r:id="rId456"/>
    <p:sldId id="1533" r:id="rId457"/>
    <p:sldId id="440" r:id="rId458"/>
    <p:sldId id="823" r:id="rId459"/>
    <p:sldId id="570" r:id="rId460"/>
    <p:sldId id="827" r:id="rId461"/>
    <p:sldId id="453" r:id="rId462"/>
    <p:sldId id="574" r:id="rId463"/>
    <p:sldId id="1528" r:id="rId464"/>
    <p:sldId id="838" r:id="rId465"/>
    <p:sldId id="839" r:id="rId466"/>
    <p:sldId id="1271" r:id="rId467"/>
    <p:sldId id="1059" r:id="rId468"/>
    <p:sldId id="1060" r:id="rId469"/>
    <p:sldId id="1639" r:id="rId470"/>
    <p:sldId id="1418" r:id="rId471"/>
    <p:sldId id="1558" r:id="rId472"/>
    <p:sldId id="1605" r:id="rId473"/>
    <p:sldId id="1615" r:id="rId474"/>
    <p:sldId id="1602" r:id="rId475"/>
    <p:sldId id="1616" r:id="rId476"/>
    <p:sldId id="1618" r:id="rId477"/>
    <p:sldId id="576" r:id="rId478"/>
    <p:sldId id="824" r:id="rId479"/>
    <p:sldId id="577" r:id="rId480"/>
    <p:sldId id="935" r:id="rId481"/>
    <p:sldId id="371" r:id="rId482"/>
    <p:sldId id="575" r:id="rId483"/>
    <p:sldId id="1426" r:id="rId484"/>
    <p:sldId id="1165" r:id="rId485"/>
    <p:sldId id="1166" r:id="rId486"/>
    <p:sldId id="937" r:id="rId487"/>
    <p:sldId id="894" r:id="rId488"/>
    <p:sldId id="532" r:id="rId489"/>
    <p:sldId id="1167" r:id="rId490"/>
    <p:sldId id="1168" r:id="rId491"/>
    <p:sldId id="587" r:id="rId492"/>
    <p:sldId id="675" r:id="rId493"/>
    <p:sldId id="588" r:id="rId494"/>
    <p:sldId id="997" r:id="rId495"/>
    <p:sldId id="856" r:id="rId496"/>
    <p:sldId id="857" r:id="rId497"/>
    <p:sldId id="1600" r:id="rId498"/>
    <p:sldId id="1646" r:id="rId499"/>
    <p:sldId id="1645" r:id="rId500"/>
    <p:sldId id="1620" r:id="rId501"/>
    <p:sldId id="1621" r:id="rId502"/>
    <p:sldId id="1612" r:id="rId503"/>
    <p:sldId id="1613" r:id="rId504"/>
    <p:sldId id="1611" r:id="rId505"/>
    <p:sldId id="1609" r:id="rId506"/>
    <p:sldId id="1637" r:id="rId507"/>
    <p:sldId id="1654" r:id="rId508"/>
    <p:sldId id="1634" r:id="rId509"/>
    <p:sldId id="706" r:id="rId510"/>
    <p:sldId id="589" r:id="rId511"/>
    <p:sldId id="998" r:id="rId512"/>
    <p:sldId id="707" r:id="rId513"/>
    <p:sldId id="815" r:id="rId514"/>
    <p:sldId id="1410" r:id="rId515"/>
    <p:sldId id="979" r:id="rId516"/>
    <p:sldId id="982" r:id="rId517"/>
    <p:sldId id="983" r:id="rId518"/>
    <p:sldId id="975" r:id="rId519"/>
    <p:sldId id="708" r:id="rId520"/>
    <p:sldId id="593" r:id="rId521"/>
    <p:sldId id="709" r:id="rId522"/>
    <p:sldId id="594" r:id="rId523"/>
    <p:sldId id="710" r:id="rId524"/>
    <p:sldId id="1547" r:id="rId525"/>
    <p:sldId id="607" r:id="rId526"/>
    <p:sldId id="336" r:id="rId527"/>
    <p:sldId id="337" r:id="rId528"/>
    <p:sldId id="748" r:id="rId529"/>
    <p:sldId id="1034" r:id="rId530"/>
    <p:sldId id="508" r:id="rId531"/>
    <p:sldId id="622" r:id="rId532"/>
    <p:sldId id="1194" r:id="rId533"/>
    <p:sldId id="989" r:id="rId534"/>
    <p:sldId id="1228" r:id="rId535"/>
    <p:sldId id="987" r:id="rId536"/>
    <p:sldId id="623" r:id="rId537"/>
    <p:sldId id="1035" r:id="rId538"/>
    <p:sldId id="1514" r:id="rId539"/>
    <p:sldId id="1607" r:id="rId540"/>
    <p:sldId id="1608" r:id="rId541"/>
    <p:sldId id="1196" r:id="rId542"/>
    <p:sldId id="990" r:id="rId543"/>
    <p:sldId id="991" r:id="rId544"/>
    <p:sldId id="1224" r:id="rId545"/>
    <p:sldId id="627" r:id="rId546"/>
    <p:sldId id="628" r:id="rId547"/>
    <p:sldId id="1036" r:id="rId548"/>
    <p:sldId id="626" r:id="rId549"/>
    <p:sldId id="992" r:id="rId550"/>
    <p:sldId id="1682" r:id="rId551"/>
    <p:sldId id="1683" r:id="rId552"/>
    <p:sldId id="1037" r:id="rId553"/>
    <p:sldId id="629" r:id="rId554"/>
    <p:sldId id="1274" r:id="rId555"/>
    <p:sldId id="1038" r:id="rId556"/>
    <p:sldId id="630" r:id="rId557"/>
    <p:sldId id="1039" r:id="rId558"/>
    <p:sldId id="1082" r:id="rId559"/>
    <p:sldId id="1197" r:id="rId560"/>
    <p:sldId id="818" r:id="rId561"/>
    <p:sldId id="1081" r:id="rId562"/>
    <p:sldId id="1680" r:id="rId563"/>
    <p:sldId id="1684" r:id="rId564"/>
    <p:sldId id="1678" r:id="rId565"/>
    <p:sldId id="993" r:id="rId566"/>
    <p:sldId id="1083" r:id="rId567"/>
    <p:sldId id="1198" r:id="rId568"/>
    <p:sldId id="913" r:id="rId569"/>
    <p:sldId id="1085" r:id="rId570"/>
    <p:sldId id="1681" r:id="rId571"/>
    <p:sldId id="1679" r:id="rId572"/>
    <p:sldId id="994" r:id="rId573"/>
    <p:sldId id="1548" r:id="rId574"/>
    <p:sldId id="1272" r:id="rId575"/>
    <p:sldId id="1538" r:id="rId576"/>
    <p:sldId id="1084" r:id="rId577"/>
    <p:sldId id="751" r:id="rId578"/>
    <p:sldId id="1632" r:id="rId579"/>
    <p:sldId id="1530" r:id="rId580"/>
    <p:sldId id="1529" r:id="rId581"/>
    <p:sldId id="1601" r:id="rId582"/>
    <p:sldId id="1666" r:id="rId583"/>
    <p:sldId id="1625" r:id="rId584"/>
    <p:sldId id="1653" r:id="rId585"/>
    <p:sldId id="1644" r:id="rId586"/>
    <p:sldId id="1626" r:id="rId587"/>
    <p:sldId id="1531" r:id="rId588"/>
    <p:sldId id="1532" r:id="rId589"/>
    <p:sldId id="1539" r:id="rId590"/>
    <p:sldId id="352" r:id="rId591"/>
    <p:sldId id="1275" r:id="rId592"/>
    <p:sldId id="1606" r:id="rId593"/>
    <p:sldId id="633" r:id="rId594"/>
    <p:sldId id="521" r:id="rId595"/>
    <p:sldId id="1337" r:id="rId596"/>
    <p:sldId id="1669" r:id="rId597"/>
    <p:sldId id="1667" r:id="rId598"/>
    <p:sldId id="1668" r:id="rId599"/>
    <p:sldId id="1610" r:id="rId600"/>
    <p:sldId id="1649" r:id="rId601"/>
    <p:sldId id="1685" r:id="rId602"/>
    <p:sldId id="1687" r:id="rId603"/>
    <p:sldId id="1686" r:id="rId604"/>
    <p:sldId id="1617" r:id="rId605"/>
    <p:sldId id="1160" r:id="rId606"/>
    <p:sldId id="1651" r:id="rId607"/>
    <p:sldId id="1652" r:id="rId608"/>
    <p:sldId id="1340" r:id="rId609"/>
    <p:sldId id="1352" r:id="rId610"/>
    <p:sldId id="1650" r:id="rId611"/>
    <p:sldId id="1594" r:id="rId612"/>
    <p:sldId id="1604" r:id="rId613"/>
    <p:sldId id="1643" r:id="rId614"/>
    <p:sldId id="1595" r:id="rId615"/>
    <p:sldId id="1597" r:id="rId616"/>
    <p:sldId id="1599" r:id="rId617"/>
    <p:sldId id="1596" r:id="rId618"/>
    <p:sldId id="1603" r:id="rId619"/>
    <p:sldId id="368" r:id="rId620"/>
    <p:sldId id="636" r:id="rId621"/>
    <p:sldId id="663" r:id="rId622"/>
    <p:sldId id="664" r:id="rId623"/>
    <p:sldId id="637" r:id="rId624"/>
    <p:sldId id="638" r:id="rId625"/>
    <p:sldId id="712" r:id="rId626"/>
    <p:sldId id="713" r:id="rId627"/>
    <p:sldId id="714" r:id="rId628"/>
    <p:sldId id="836" r:id="rId629"/>
    <p:sldId id="837" r:id="rId630"/>
    <p:sldId id="342" r:id="rId631"/>
    <p:sldId id="1067" r:id="rId632"/>
    <p:sldId id="1473" r:id="rId633"/>
    <p:sldId id="1343" r:id="rId634"/>
    <p:sldId id="1068" r:id="rId635"/>
    <p:sldId id="727" r:id="rId636"/>
    <p:sldId id="1512" r:id="rId637"/>
    <p:sldId id="728" r:id="rId638"/>
    <p:sldId id="1513" r:id="rId639"/>
    <p:sldId id="781" r:id="rId640"/>
    <p:sldId id="1007" r:id="rId641"/>
    <p:sldId id="730" r:id="rId642"/>
    <p:sldId id="1264" r:id="rId643"/>
    <p:sldId id="1448" r:id="rId644"/>
    <p:sldId id="1449" r:id="rId645"/>
    <p:sldId id="1450" r:id="rId646"/>
    <p:sldId id="1157" r:id="rId647"/>
    <p:sldId id="1158" r:id="rId648"/>
    <p:sldId id="775" r:id="rId649"/>
    <p:sldId id="354" r:id="rId650"/>
    <p:sldId id="735" r:id="rId651"/>
    <p:sldId id="738" r:id="rId652"/>
    <p:sldId id="774" r:id="rId653"/>
    <p:sldId id="1549" r:id="rId654"/>
    <p:sldId id="1550" r:id="rId655"/>
    <p:sldId id="737" r:id="rId656"/>
    <p:sldId id="740" r:id="rId657"/>
    <p:sldId id="683" r:id="rId658"/>
    <p:sldId id="684" r:id="rId659"/>
    <p:sldId id="682" r:id="rId660"/>
    <p:sldId id="1405" r:id="rId661"/>
    <p:sldId id="1434" r:id="rId662"/>
    <p:sldId id="1432" r:id="rId663"/>
    <p:sldId id="1385" r:id="rId664"/>
    <p:sldId id="1433" r:id="rId665"/>
    <p:sldId id="1438" r:id="rId666"/>
    <p:sldId id="1439" r:id="rId667"/>
    <p:sldId id="1440" r:id="rId668"/>
    <p:sldId id="1431" r:id="rId669"/>
    <p:sldId id="1436" r:id="rId670"/>
    <p:sldId id="968" r:id="rId671"/>
    <p:sldId id="969" r:id="rId672"/>
    <p:sldId id="609" r:id="rId673"/>
    <p:sldId id="610" r:id="rId674"/>
    <p:sldId id="703" r:id="rId675"/>
    <p:sldId id="611" r:id="rId676"/>
    <p:sldId id="612" r:id="rId677"/>
    <p:sldId id="704" r:id="rId678"/>
    <p:sldId id="613" r:id="rId679"/>
    <p:sldId id="705" r:id="rId680"/>
    <p:sldId id="614" r:id="rId681"/>
    <p:sldId id="1045" r:id="rId682"/>
    <p:sldId id="1382" r:id="rId683"/>
    <p:sldId id="1492" r:id="rId684"/>
    <p:sldId id="986" r:id="rId685"/>
    <p:sldId id="427" r:id="rId686"/>
    <p:sldId id="689" r:id="rId687"/>
    <p:sldId id="731" r:id="rId688"/>
    <p:sldId id="732" r:id="rId689"/>
    <p:sldId id="758" r:id="rId690"/>
    <p:sldId id="759" r:id="rId691"/>
    <p:sldId id="1417" r:id="rId692"/>
    <p:sldId id="916" r:id="rId693"/>
    <p:sldId id="917" r:id="rId694"/>
    <p:sldId id="840" r:id="rId695"/>
    <p:sldId id="841" r:id="rId696"/>
    <p:sldId id="939" r:id="rId697"/>
    <p:sldId id="766" r:id="rId698"/>
    <p:sldId id="767" r:id="rId699"/>
    <p:sldId id="776" r:id="rId700"/>
    <p:sldId id="752" r:id="rId701"/>
    <p:sldId id="753" r:id="rId702"/>
    <p:sldId id="764" r:id="rId703"/>
    <p:sldId id="1507" r:id="rId704"/>
    <p:sldId id="765" r:id="rId705"/>
    <p:sldId id="1472" r:id="rId706"/>
    <p:sldId id="874" r:id="rId707"/>
    <p:sldId id="946" r:id="rId708"/>
    <p:sldId id="943" r:id="rId709"/>
    <p:sldId id="755" r:id="rId710"/>
    <p:sldId id="754" r:id="rId711"/>
    <p:sldId id="670" r:id="rId712"/>
    <p:sldId id="1347" r:id="rId713"/>
    <p:sldId id="777" r:id="rId714"/>
    <p:sldId id="762" r:id="rId715"/>
    <p:sldId id="763" r:id="rId716"/>
    <p:sldId id="769" r:id="rId717"/>
    <p:sldId id="1398" r:id="rId718"/>
    <p:sldId id="770" r:id="rId719"/>
    <p:sldId id="873" r:id="rId720"/>
    <p:sldId id="1527" r:id="rId721"/>
    <p:sldId id="1664" r:id="rId722"/>
    <p:sldId id="875" r:id="rId723"/>
    <p:sldId id="1469" r:id="rId724"/>
    <p:sldId id="1556" r:id="rId725"/>
    <p:sldId id="1412" r:id="rId726"/>
    <p:sldId id="583" r:id="rId727"/>
    <p:sldId id="584" r:id="rId728"/>
    <p:sldId id="585" r:id="rId729"/>
    <p:sldId id="1069" r:id="rId730"/>
    <p:sldId id="1442" r:id="rId731"/>
    <p:sldId id="952" r:id="rId732"/>
    <p:sldId id="1555" r:id="rId733"/>
    <p:sldId id="1554" r:id="rId734"/>
    <p:sldId id="1348" r:id="rId735"/>
    <p:sldId id="1524" r:id="rId736"/>
    <p:sldId id="1349" r:id="rId737"/>
    <p:sldId id="1396" r:id="rId738"/>
    <p:sldId id="1397" r:id="rId739"/>
    <p:sldId id="1350" r:id="rId740"/>
    <p:sldId id="761" r:id="rId741"/>
    <p:sldId id="1404" r:id="rId742"/>
    <p:sldId id="861" r:id="rId743"/>
    <p:sldId id="862" r:id="rId744"/>
    <p:sldId id="756" r:id="rId745"/>
    <p:sldId id="1506" r:id="rId746"/>
    <p:sldId id="771" r:id="rId747"/>
    <p:sldId id="876" r:id="rId748"/>
    <p:sldId id="1471" r:id="rId749"/>
    <p:sldId id="1393" r:id="rId750"/>
    <p:sldId id="1389" r:id="rId751"/>
    <p:sldId id="1457" r:id="rId752"/>
    <p:sldId id="1458" r:id="rId753"/>
    <p:sldId id="1459" r:id="rId754"/>
    <p:sldId id="1505" r:id="rId755"/>
    <p:sldId id="1428" r:id="rId756"/>
    <p:sldId id="1665" r:id="rId757"/>
    <p:sldId id="778" r:id="rId758"/>
    <p:sldId id="779" r:id="rId759"/>
    <p:sldId id="834" r:id="rId760"/>
    <p:sldId id="780" r:id="rId761"/>
    <p:sldId id="833" r:id="rId762"/>
    <p:sldId id="783" r:id="rId763"/>
    <p:sldId id="880" r:id="rId764"/>
    <p:sldId id="881" r:id="rId765"/>
    <p:sldId id="879" r:id="rId766"/>
    <p:sldId id="866" r:id="rId767"/>
    <p:sldId id="1341" r:id="rId768"/>
    <p:sldId id="1390" r:id="rId769"/>
    <p:sldId id="1391" r:id="rId770"/>
    <p:sldId id="878" r:id="rId771"/>
    <p:sldId id="867" r:id="rId772"/>
    <p:sldId id="868" r:id="rId773"/>
    <p:sldId id="870" r:id="rId774"/>
    <p:sldId id="1241" r:id="rId775"/>
    <p:sldId id="1411" r:id="rId776"/>
    <p:sldId id="869" r:id="rId777"/>
    <p:sldId id="1342" r:id="rId778"/>
    <p:sldId id="1367" r:id="rId779"/>
    <p:sldId id="1377" r:id="rId780"/>
    <p:sldId id="1379" r:id="rId781"/>
    <p:sldId id="1368" r:id="rId782"/>
    <p:sldId id="1369" r:id="rId783"/>
    <p:sldId id="1380" r:id="rId784"/>
    <p:sldId id="1381" r:id="rId785"/>
    <p:sldId id="1370" r:id="rId786"/>
    <p:sldId id="1371" r:id="rId787"/>
    <p:sldId id="1372" r:id="rId788"/>
    <p:sldId id="1373" r:id="rId789"/>
    <p:sldId id="1374" r:id="rId790"/>
    <p:sldId id="1375" r:id="rId791"/>
    <p:sldId id="1033" r:id="rId792"/>
    <p:sldId id="1021" r:id="rId793"/>
    <p:sldId id="1022" r:id="rId794"/>
    <p:sldId id="1023" r:id="rId795"/>
    <p:sldId id="1024" r:id="rId796"/>
    <p:sldId id="1025" r:id="rId797"/>
    <p:sldId id="1027" r:id="rId798"/>
    <p:sldId id="1028" r:id="rId799"/>
    <p:sldId id="1029" r:id="rId800"/>
    <p:sldId id="1030" r:id="rId801"/>
    <p:sldId id="1032" r:id="rId802"/>
    <p:sldId id="1031" r:id="rId803"/>
    <p:sldId id="1526" r:id="rId804"/>
    <p:sldId id="885" r:id="rId805"/>
    <p:sldId id="1074" r:id="rId806"/>
    <p:sldId id="976" r:id="rId807"/>
    <p:sldId id="933" r:id="rId808"/>
    <p:sldId id="954" r:id="rId809"/>
    <p:sldId id="788" r:id="rId810"/>
    <p:sldId id="1502" r:id="rId811"/>
    <p:sldId id="1456" r:id="rId812"/>
    <p:sldId id="1489" r:id="rId813"/>
    <p:sldId id="1503" r:id="rId814"/>
    <p:sldId id="1493" r:id="rId815"/>
    <p:sldId id="1495" r:id="rId816"/>
    <p:sldId id="1511" r:id="rId817"/>
    <p:sldId id="1504" r:id="rId818"/>
    <p:sldId id="1557" r:id="rId8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3AE"/>
    <a:srgbClr val="538893"/>
    <a:srgbClr val="B212AA"/>
    <a:srgbClr val="DB7BC9"/>
    <a:srgbClr val="6565F7"/>
    <a:srgbClr val="3939F5"/>
    <a:srgbClr val="BECB17"/>
    <a:srgbClr val="7D2170"/>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7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notesMaster" Target="notesMasters/notesMaster1.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theme" Target="theme/theme1.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viewProps" Target="view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tableStyles" Target="tableStyle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presProps" Target="presProps.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260</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274</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278</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287</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289</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337</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343</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373</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412</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569F3-A8F7-22C9-9BB7-AB30F1372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B56F9-3785-A781-FE1A-D50935B30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9944-C1B1-C871-1AC2-FEC7B72BFD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7B9C77-4F5A-DEDE-50A7-235A0FAF5882}"/>
              </a:ext>
            </a:extLst>
          </p:cNvPr>
          <p:cNvSpPr>
            <a:spLocks noGrp="1"/>
          </p:cNvSpPr>
          <p:nvPr>
            <p:ph type="sldNum" sz="quarter" idx="5"/>
          </p:nvPr>
        </p:nvSpPr>
        <p:spPr/>
        <p:txBody>
          <a:bodyPr/>
          <a:lstStyle/>
          <a:p>
            <a:fld id="{A7AC5AE1-8B73-453E-AD5C-7AC64EE599C7}" type="slidenum">
              <a:rPr lang="en-IN" smtClean="0"/>
              <a:pPr/>
              <a:t>413</a:t>
            </a:fld>
            <a:endParaRPr lang="en-IN"/>
          </a:p>
        </p:txBody>
      </p:sp>
    </p:spTree>
    <p:extLst>
      <p:ext uri="{BB962C8B-B14F-4D97-AF65-F5344CB8AC3E}">
        <p14:creationId xmlns:p14="http://schemas.microsoft.com/office/powerpoint/2010/main" val="1973252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439</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441</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450</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454</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129</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573</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580</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581</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587</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588</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594</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662</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663</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664</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739</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765</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234</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253</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254</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7/16/2025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image" Target="../media/image204.gif"/><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840760" cy="4062651"/>
          </a:xfrm>
          <a:prstGeom prst="rect">
            <a:avLst/>
          </a:prstGeom>
          <a:noFill/>
        </p:spPr>
        <p:txBody>
          <a:bodyPr wrap="square">
            <a:spAutoFit/>
          </a:bodyPr>
          <a:lstStyle/>
          <a:p>
            <a:r>
              <a:rPr lang="en-IN" sz="2000" b="1" dirty="0">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653136"/>
            <a:ext cx="11705190"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foreign key constraint to maintain referential integrity.</a:t>
            </a:r>
            <a:endParaRPr lang="en-IN"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primary key in another table and can cascade changes or delete related data if the 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862324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247317"/>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6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6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047493119"/>
              </p:ext>
            </p:extLst>
          </p:nvPr>
        </p:nvGraphicFramePr>
        <p:xfrm>
          <a:off x="119336" y="1124744"/>
          <a:ext cx="11953328" cy="235204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concept</a:t>
                      </a:r>
                      <a:r>
                        <a:rPr lang="en-US" sz="1600" dirty="0">
                          <a:latin typeface="Arial" panose="020B0604020202020204" pitchFamily="34" charset="0"/>
                          <a:cs typeface="Arial" panose="020B0604020202020204" pitchFamily="34" charset="0"/>
                        </a:rPr>
                        <a:t> representing a </a:t>
                      </a:r>
                      <a:r>
                        <a:rPr lang="en-US" sz="1600" b="1" dirty="0">
                          <a:latin typeface="Arial" panose="020B0604020202020204" pitchFamily="34" charset="0"/>
                          <a:cs typeface="Arial" panose="020B0604020202020204" pitchFamily="34" charset="0"/>
                        </a:rPr>
                        <a:t>set of tuples</a:t>
                      </a:r>
                      <a:r>
                        <a:rPr lang="en-US" sz="1600" dirty="0">
                          <a:latin typeface="Arial" panose="020B0604020202020204" pitchFamily="34" charset="0"/>
                          <a:cs typeface="Arial" panose="020B0604020202020204" pitchFamily="34" charset="0"/>
                        </a:rPr>
                        <a:t> (rows) with attributes (columns). Used in </a:t>
                      </a:r>
                      <a:r>
                        <a:rPr lang="en-US" sz="1600" b="1" dirty="0">
                          <a:latin typeface="Arial" panose="020B0604020202020204" pitchFamily="34" charset="0"/>
                          <a:cs typeface="Arial" panose="020B0604020202020204" pitchFamily="34" charset="0"/>
                        </a:rPr>
                        <a:t>Relational Algebra</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Employee(EmpID, Name, Dept, Salary) defines a relation.</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physical structure</a:t>
                      </a:r>
                      <a:r>
                        <a:rPr lang="en-US" sz="1600" dirty="0">
                          <a:latin typeface="Arial" panose="020B0604020202020204" pitchFamily="34" charset="0"/>
                          <a:cs typeface="Arial" panose="020B0604020202020204" pitchFamily="34" charset="0"/>
                        </a:rPr>
                        <a:t> in an RDBMS that stores data in </a:t>
                      </a:r>
                      <a:r>
                        <a:rPr lang="en-US" sz="1600" b="1" dirty="0">
                          <a:latin typeface="Arial" panose="020B0604020202020204" pitchFamily="34" charset="0"/>
                          <a:cs typeface="Arial" panose="020B0604020202020204" pitchFamily="34" charset="0"/>
                        </a:rPr>
                        <a:t>rows and columns</a:t>
                      </a:r>
                      <a:r>
                        <a:rPr lang="en-US" sz="1600" dirty="0">
                          <a:latin typeface="Arial" panose="020B0604020202020204" pitchFamily="34" charset="0"/>
                          <a:cs typeface="Arial" panose="020B0604020202020204" pitchFamily="34" charset="0"/>
                        </a:rPr>
                        <a:t>. It is an </a:t>
                      </a:r>
                      <a:r>
                        <a:rPr lang="en-US" sz="1600" b="1" dirty="0">
                          <a:latin typeface="Arial" panose="020B0604020202020204" pitchFamily="34" charset="0"/>
                          <a:cs typeface="Arial" panose="020B0604020202020204" pitchFamily="34" charset="0"/>
                        </a:rPr>
                        <a:t>implementation</a:t>
                      </a:r>
                      <a:r>
                        <a:rPr lang="en-US" sz="1600" dirty="0">
                          <a:latin typeface="Arial" panose="020B0604020202020204" pitchFamily="34" charset="0"/>
                          <a:cs typeface="Arial" panose="020B0604020202020204" pitchFamily="34" charset="0"/>
                        </a:rPr>
                        <a:t> of a relation.</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6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600" dirty="0">
                          <a:latin typeface="Arial" panose="020B0604020202020204" pitchFamily="34" charset="0"/>
                          <a:cs typeface="Arial" panose="020B0604020202020204" pitchFamily="34" charset="0"/>
                        </a:rPr>
                        <a:t>A </a:t>
                      </a:r>
                      <a:r>
                        <a:rPr lang="en-US" sz="1600" b="1" dirty="0">
                          <a:latin typeface="Arial" panose="020B0604020202020204" pitchFamily="34" charset="0"/>
                          <a:cs typeface="Arial" panose="020B0604020202020204" pitchFamily="34" charset="0"/>
                        </a:rPr>
                        <a:t>real-world object</a:t>
                      </a:r>
                      <a:r>
                        <a:rPr lang="en-US" sz="16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600" b="1" dirty="0">
                          <a:latin typeface="Arial" panose="020B0604020202020204" pitchFamily="34" charset="0"/>
                          <a:cs typeface="Arial" panose="020B0604020202020204" pitchFamily="34" charset="0"/>
                        </a:rPr>
                        <a:t>tables in an RDBMS</a:t>
                      </a:r>
                      <a:r>
                        <a:rPr lang="en-US" sz="1600" dirty="0">
                          <a:latin typeface="Arial" panose="020B0604020202020204" pitchFamily="34" charset="0"/>
                          <a:cs typeface="Arial" panose="020B0604020202020204" pitchFamily="34" charset="0"/>
                        </a:rPr>
                        <a:t>. Used in </a:t>
                      </a:r>
                      <a:r>
                        <a:rPr lang="en-US" sz="1600" b="1" dirty="0">
                          <a:latin typeface="Arial" panose="020B0604020202020204" pitchFamily="34" charset="0"/>
                          <a:cs typeface="Arial" panose="020B0604020202020204" pitchFamily="34" charset="0"/>
                        </a:rPr>
                        <a:t>ERD</a:t>
                      </a:r>
                      <a:endParaRPr lang="en-IN" sz="1600" b="1" dirty="0">
                        <a:latin typeface="Arial" panose="020B0604020202020204" pitchFamily="34" charset="0"/>
                        <a:cs typeface="Arial" panose="020B0604020202020204" pitchFamily="34" charset="0"/>
                      </a:endParaRPr>
                    </a:p>
                  </a:txBody>
                  <a:tcPr anchor="ctr"/>
                </a:tc>
                <a:tc>
                  <a:txBody>
                    <a:bodyPr/>
                    <a:lstStyle/>
                    <a:p>
                      <a:r>
                        <a:rPr lang="en-US" sz="1600" dirty="0">
                          <a:latin typeface="Arial" panose="020B0604020202020204" pitchFamily="34" charset="0"/>
                          <a:cs typeface="Arial" panose="020B0604020202020204" pitchFamily="34" charset="0"/>
                        </a:rPr>
                        <a:t>An "Employee" is an entity with attributes like { EmpID (Primary Key), Name, Dept, Salary, . . .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76122" y="2416553"/>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674078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Tree>
    <p:extLst>
      <p:ext uri="{BB962C8B-B14F-4D97-AF65-F5344CB8AC3E}">
        <p14:creationId xmlns:p14="http://schemas.microsoft.com/office/powerpoint/2010/main" val="13721714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err="1">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err="1">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646331"/>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the old row is deleted before the new row is inserted.</a:t>
            </a:r>
            <a:endParaRPr lang="en-IN"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spTree>
    <p:extLst>
      <p:ext uri="{BB962C8B-B14F-4D97-AF65-F5344CB8AC3E}">
        <p14:creationId xmlns:p14="http://schemas.microsoft.com/office/powerpoint/2010/main" val="11749492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UNIQUE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err="1">
                <a:solidFill>
                  <a:srgbClr val="EE9900"/>
                </a:solidFill>
                <a:latin typeface="Arial" panose="020B0604020202020204" pitchFamily="34" charset="0"/>
                <a:cs typeface="Arial" panose="020B0604020202020204" pitchFamily="34" charset="0"/>
              </a:rPr>
              <a:t>auto_increment_off</a:t>
            </a:r>
            <a:r>
              <a:rPr lang="en-US" dirty="0">
                <a:solidFill>
                  <a:srgbClr val="EE9900"/>
                </a:solidFill>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05273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924944"/>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929606"/>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Tree>
    <p:extLst>
      <p:ext uri="{BB962C8B-B14F-4D97-AF65-F5344CB8AC3E}">
        <p14:creationId xmlns:p14="http://schemas.microsoft.com/office/powerpoint/2010/main" val="2558910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purchase_orders</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productID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a:t>
            </a:r>
            <a:r>
              <a:rPr lang="en-IN" dirty="0" err="1">
                <a:solidFill>
                  <a:schemeClr val="tx1">
                    <a:lumMod val="85000"/>
                    <a:lumOff val="15000"/>
                  </a:schemeClr>
                </a:solidFill>
                <a:latin typeface="Arial" panose="020B0604020202020204" pitchFamily="34" charset="0"/>
                <a:cs typeface="Arial" panose="020B0604020202020204" pitchFamily="34" charset="0"/>
              </a:rPr>
              <a:t>RollNo</a:t>
            </a:r>
            <a:r>
              <a:rPr lang="en-IN" dirty="0">
                <a:solidFill>
                  <a:schemeClr val="tx1">
                    <a:lumMod val="85000"/>
                    <a:lumOff val="15000"/>
                  </a:schemeClr>
                </a:solidFill>
                <a:latin typeface="Arial" panose="020B0604020202020204" pitchFamily="34" charset="0"/>
                <a:cs typeface="Arial" panose="020B0604020202020204" pitchFamily="34" charset="0"/>
              </a:rPr>
              <a:t>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2924944"/>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
        <p:nvSpPr>
          <p:cNvPr id="2" name="TextBox 1">
            <a:extLst>
              <a:ext uri="{FF2B5EF4-FFF2-40B4-BE49-F238E27FC236}">
                <a16:creationId xmlns:a16="http://schemas.microsoft.com/office/drawing/2014/main" id="{92D48BB2-4123-A890-4222-DB3EDA75337D}"/>
              </a:ext>
            </a:extLst>
          </p:cNvPr>
          <p:cNvSpPr txBox="1"/>
          <p:nvPr/>
        </p:nvSpPr>
        <p:spPr>
          <a:xfrm>
            <a:off x="407368" y="5229200"/>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Tree>
    <p:extLst>
      <p:ext uri="{BB962C8B-B14F-4D97-AF65-F5344CB8AC3E}">
        <p14:creationId xmlns:p14="http://schemas.microsoft.com/office/powerpoint/2010/main" val="286130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chk_endDate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err="1">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700808"/>
            <a:ext cx="5118122" cy="4619854"/>
            <a:chOff x="263352" y="1987398"/>
            <a:chExt cx="5118122" cy="4619854"/>
          </a:xfrm>
        </p:grpSpPr>
        <p:sp>
          <p:nvSpPr>
            <p:cNvPr id="6" name="Rectangle 5"/>
            <p:cNvSpPr/>
            <p:nvPr/>
          </p:nvSpPr>
          <p:spPr>
            <a:xfrm>
              <a:off x="263352"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420435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a:t>
            </a:r>
            <a:endParaRPr lang="en-IN" dirty="0">
              <a:latin typeface="Liberation Mono"/>
              <a:cs typeface="Arial" pitchFamily="34" charset="0"/>
            </a:endParaRPr>
          </a:p>
        </p:txBody>
      </p:sp>
    </p:spTree>
    <p:extLst>
      <p:ext uri="{BB962C8B-B14F-4D97-AF65-F5344CB8AC3E}">
        <p14:creationId xmlns:p14="http://schemas.microsoft.com/office/powerpoint/2010/main" val="125674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214834"/>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1816809"/>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3668305536"/>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625848"/>
              </p:ext>
            </p:extLst>
          </p:nvPr>
        </p:nvGraphicFramePr>
        <p:xfrm>
          <a:off x="191344" y="507785"/>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6959528" y="5085184"/>
            <a:ext cx="496912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
        <p:nvSpPr>
          <p:cNvPr id="3" name="TextBox 2">
            <a:extLst>
              <a:ext uri="{FF2B5EF4-FFF2-40B4-BE49-F238E27FC236}">
                <a16:creationId xmlns:a16="http://schemas.microsoft.com/office/drawing/2014/main" id="{FBC9DBA0-B038-BC29-1C47-292BE845C6F8}"/>
              </a:ext>
            </a:extLst>
          </p:cNvPr>
          <p:cNvSpPr txBox="1"/>
          <p:nvPr/>
        </p:nvSpPr>
        <p:spPr>
          <a:xfrm>
            <a:off x="263352" y="4941168"/>
            <a:ext cx="11665296" cy="1292662"/>
          </a:xfrm>
          <a:prstGeom prst="rect">
            <a:avLst/>
          </a:prstGeom>
          <a:noFill/>
        </p:spPr>
        <p:txBody>
          <a:bodyPr wrap="square">
            <a:spAutoFit/>
          </a:bodyPr>
          <a:lstStyle/>
          <a:p>
            <a:pPr algn="l"/>
            <a:r>
              <a:rPr kumimoji="0" lang="en-US" sz="1800" kern="1200" dirty="0">
                <a:solidFill>
                  <a:srgbClr val="0077AA"/>
                </a:solidFill>
                <a:latin typeface="Liberation Mono"/>
                <a:ea typeface="+mn-ea"/>
                <a:cs typeface="+mn-cs"/>
              </a:rPr>
              <a:t>FIND_IN_SET</a:t>
            </a:r>
          </a:p>
          <a:p>
            <a:pPr algn="l"/>
            <a:endParaRPr lang="en-US" sz="6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spTree>
    <p:extLst>
      <p:ext uri="{BB962C8B-B14F-4D97-AF65-F5344CB8AC3E}">
        <p14:creationId xmlns:p14="http://schemas.microsoft.com/office/powerpoint/2010/main" val="2143790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2072680379"/>
              </p:ext>
            </p:extLst>
          </p:nvPr>
        </p:nvGraphicFramePr>
        <p:xfrm>
          <a:off x="119336" y="1256341"/>
          <a:ext cx="5559817" cy="431800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a:off x="4535282" y="5412991"/>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447022050"/>
              </p:ext>
            </p:extLst>
          </p:nvPr>
        </p:nvGraphicFramePr>
        <p:xfrm>
          <a:off x="5807968" y="1256341"/>
          <a:ext cx="6314400"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0</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7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18054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39660"/>
            <a:ext cx="11376000"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Tree>
    <p:extLst>
      <p:ext uri="{BB962C8B-B14F-4D97-AF65-F5344CB8AC3E}">
        <p14:creationId xmlns:p14="http://schemas.microsoft.com/office/powerpoint/2010/main" val="15498642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1844099369"/>
              </p:ext>
            </p:extLst>
          </p:nvPr>
        </p:nvGraphicFramePr>
        <p:xfrm>
          <a:off x="119336" y="1256341"/>
          <a:ext cx="5559817" cy="33274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n,n,n,y,y,y,y,n,y,n,y,y,n,n,y,n,n,n,n,n,n,n,n,y,y,y,y,y,y,y,n,y,n,y,y,y,n,n,n,y,y,y,y,n,n,n,n,n,y</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y,n,n,y,y,y,y,n,y,n,y,y,n,n,y,n,n,y,n,y,n,y,n,y,y,y,y,y,y,y,n,y,n,y,y,y,n,n,n,y,y,y,y,y,y,y,n,y,n,y,n,y,n,n,n,y,y,y,n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s-ES" sz="1700" dirty="0">
                          <a:latin typeface="Arial" panose="020B0604020202020204" pitchFamily="34" charset="0"/>
                          <a:cs typeface="Arial" panose="020B0604020202020204" pitchFamily="34" charset="0"/>
                        </a:rPr>
                        <a:t>y,y,y,y,y,y,y,n,y,y,y,y,n,y,y,y,y,y,n,y,y,y,y,y,y,y,y,y,y,y,n,y,y,y,y,y,n,y,y,y,y,y,y,y,n,y,n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949250" y="41125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1345245653"/>
              </p:ext>
            </p:extLst>
          </p:nvPr>
        </p:nvGraphicFramePr>
        <p:xfrm>
          <a:off x="5807968" y="1256341"/>
          <a:ext cx="6314400" cy="260096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4977199"/>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Tree>
    <p:extLst>
      <p:ext uri="{BB962C8B-B14F-4D97-AF65-F5344CB8AC3E}">
        <p14:creationId xmlns:p14="http://schemas.microsoft.com/office/powerpoint/2010/main" val="32283189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875487780"/>
              </p:ext>
            </p:extLst>
          </p:nvPr>
        </p:nvGraphicFramePr>
        <p:xfrm>
          <a:off x="227776" y="1256341"/>
          <a:ext cx="4860112" cy="431800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91266"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1101470138"/>
              </p:ext>
            </p:extLst>
          </p:nvPr>
        </p:nvGraphicFramePr>
        <p:xfrm>
          <a:off x="5663952" y="1256341"/>
          <a:ext cx="6331041" cy="458724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700" dirty="0">
                          <a:latin typeface="Arial" panose="020B0604020202020204" pitchFamily="34" charset="0"/>
                          <a:cs typeface="Arial" panose="020B0604020202020204" pitchFamily="34" charset="0"/>
                        </a:rPr>
                        <a:t>1</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700" dirty="0">
                          <a:latin typeface="Arial" panose="020B0604020202020204" pitchFamily="34" charset="0"/>
                          <a:cs typeface="Arial" panose="020B0604020202020204" pitchFamily="34" charset="0"/>
                        </a:rPr>
                        <a:t>2</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Kaushal, </a:t>
                      </a:r>
                      <a:r>
                        <a:rPr kumimoji="0" lang="en-IN" sz="17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3</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700" dirty="0">
                          <a:latin typeface="Arial" panose="020B0604020202020204" pitchFamily="34" charset="0"/>
                          <a:cs typeface="Arial" panose="020B0604020202020204" pitchFamily="34" charset="0"/>
                        </a:rPr>
                        <a:t>3</a:t>
                      </a:r>
                      <a:endParaRPr lang="en-IN" sz="1700" dirty="0">
                        <a:latin typeface="Arial" panose="020B0604020202020204" pitchFamily="34" charset="0"/>
                        <a:cs typeface="Arial" panose="020B0604020202020204" pitchFamily="34" charset="0"/>
                      </a:endParaRPr>
                    </a:p>
                  </a:txBody>
                  <a:tcPr anchor="ctr"/>
                </a:tc>
                <a:tc>
                  <a:txBody>
                    <a:bodyPr/>
                    <a:lstStyle/>
                    <a:p>
                      <a:r>
                        <a:rPr lang="en-US" sz="1700" dirty="0">
                          <a:latin typeface="Arial" panose="020B0604020202020204" pitchFamily="34" charset="0"/>
                          <a:cs typeface="Arial" panose="020B0604020202020204" pitchFamily="34" charset="0"/>
                        </a:rPr>
                        <a:t>Lalu, Brooke, Boy, Naru, Bhavin</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5</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700" dirty="0">
                          <a:latin typeface="Arial" panose="020B0604020202020204" pitchFamily="34" charset="0"/>
                          <a:cs typeface="Arial" panose="020B0604020202020204" pitchFamily="34" charset="0"/>
                        </a:rPr>
                        <a:t>4</a:t>
                      </a:r>
                    </a:p>
                  </a:txBody>
                  <a:tcPr anchor="ctr"/>
                </a:tc>
                <a:tc>
                  <a:txBody>
                    <a:bodyPr/>
                    <a:lstStyle/>
                    <a:p>
                      <a:r>
                        <a:rPr lang="en-IN" sz="17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700" dirty="0">
                          <a:latin typeface="Arial" panose="020B0604020202020204" pitchFamily="34" charset="0"/>
                          <a:cs typeface="Arial" panose="020B0604020202020204" pitchFamily="34" charset="0"/>
                        </a:rPr>
                        <a:t>5</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Dilu, Fredy</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700" dirty="0">
                          <a:latin typeface="Arial" panose="020B0604020202020204" pitchFamily="34" charset="0"/>
                          <a:cs typeface="Arial" panose="020B0604020202020204" pitchFamily="34" charset="0"/>
                        </a:rPr>
                        <a:t>6</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700" dirty="0">
                          <a:latin typeface="Arial" panose="020B0604020202020204" pitchFamily="34" charset="0"/>
                          <a:cs typeface="Arial" panose="020B0604020202020204" pitchFamily="34" charset="0"/>
                        </a:rPr>
                        <a:t>7</a:t>
                      </a:r>
                      <a:endParaRPr lang="en-IN" sz="1700" dirty="0">
                        <a:latin typeface="Arial" panose="020B0604020202020204" pitchFamily="34" charset="0"/>
                        <a:cs typeface="Arial" panose="020B0604020202020204" pitchFamily="34" charset="0"/>
                      </a:endParaRPr>
                    </a:p>
                  </a:txBody>
                  <a:tcPr anchor="ctr"/>
                </a:tc>
                <a:tc>
                  <a:txBody>
                    <a:bodyPr/>
                    <a:lstStyle/>
                    <a:p>
                      <a:r>
                        <a:rPr lang="en-IN" sz="17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700" dirty="0">
                          <a:latin typeface="Arial" panose="020B0604020202020204" pitchFamily="34" charset="0"/>
                          <a:cs typeface="Arial" panose="020B0604020202020204" pitchFamily="34" charset="0"/>
                        </a:rPr>
                        <a:t>8</a:t>
                      </a:r>
                    </a:p>
                  </a:txBody>
                  <a:tcPr anchor="ctr"/>
                </a:tc>
                <a:tc>
                  <a:txBody>
                    <a:bodyPr/>
                    <a:lstStyle/>
                    <a:p>
                      <a:r>
                        <a:rPr lang="en-US" sz="1700" dirty="0">
                          <a:latin typeface="Arial" panose="020B0604020202020204" pitchFamily="34" charset="0"/>
                          <a:cs typeface="Arial" panose="020B0604020202020204" pitchFamily="34" charset="0"/>
                        </a:rPr>
                        <a:t>Monika, Karishma, William, Varsha, Jack, Grace</a:t>
                      </a:r>
                      <a:endParaRPr lang="en-IN" sz="1700" dirty="0">
                        <a:latin typeface="Arial" panose="020B0604020202020204" pitchFamily="34" charset="0"/>
                        <a:cs typeface="Arial" panose="020B0604020202020204" pitchFamily="34" charset="0"/>
                      </a:endParaRP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700" dirty="0">
                          <a:latin typeface="Arial" panose="020B0604020202020204" pitchFamily="34" charset="0"/>
                          <a:cs typeface="Arial" panose="020B0604020202020204" pitchFamily="34" charset="0"/>
                        </a:rPr>
                        <a:t>9</a:t>
                      </a:r>
                    </a:p>
                  </a:txBody>
                  <a:tcPr anchor="ctr"/>
                </a:tc>
                <a:tc>
                  <a:txBody>
                    <a:bodyPr/>
                    <a:lstStyle/>
                    <a:p>
                      <a:r>
                        <a:rPr lang="en-IN" sz="1700" dirty="0">
                          <a:latin typeface="Arial" panose="020B0604020202020204" pitchFamily="34" charset="0"/>
                          <a:cs typeface="Arial" panose="020B0604020202020204" pitchFamily="34" charset="0"/>
                        </a:rPr>
                        <a:t>Vasant, Neel</a:t>
                      </a:r>
                    </a:p>
                  </a:txBody>
                  <a:tcPr anchor="ctr"/>
                </a:tc>
                <a:tc>
                  <a:txBody>
                    <a:bodyPr/>
                    <a:lstStyle/>
                    <a:p>
                      <a:pPr algn="ctr"/>
                      <a:r>
                        <a:rPr lang="en-US" sz="1700" dirty="0">
                          <a:solidFill>
                            <a:srgbClr val="B212AA"/>
                          </a:solidFill>
                          <a:latin typeface="Arial" panose="020B0604020202020204" pitchFamily="34" charset="0"/>
                          <a:cs typeface="Arial" panose="020B0604020202020204" pitchFamily="34" charset="0"/>
                        </a:rPr>
                        <a:t>2</a:t>
                      </a:r>
                      <a:endParaRPr lang="en-IN" sz="17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700" dirty="0">
                          <a:latin typeface="Arial" panose="020B0604020202020204" pitchFamily="34" charset="0"/>
                          <a:cs typeface="Arial" panose="020B0604020202020204" pitchFamily="34" charset="0"/>
                        </a:rPr>
                        <a:t>10</a:t>
                      </a:r>
                    </a:p>
                  </a:txBody>
                  <a:tcPr anchor="ctr"/>
                </a:tc>
                <a:tc>
                  <a:txBody>
                    <a:bodyPr/>
                    <a:lstStyle/>
                    <a:p>
                      <a:r>
                        <a:rPr lang="en-IN" sz="17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7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5340D4-0CE0-C22B-71B2-ED60462F803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 / number</a:t>
            </a:r>
          </a:p>
        </p:txBody>
      </p:sp>
      <p:sp>
        <p:nvSpPr>
          <p:cNvPr id="2" name="TextBox 5">
            <a:extLst>
              <a:ext uri="{FF2B5EF4-FFF2-40B4-BE49-F238E27FC236}">
                <a16:creationId xmlns:a16="http://schemas.microsoft.com/office/drawing/2014/main" id="{FC49DF31-72EC-388A-EAFA-EB27F2F82156}"/>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dirty="0">
                <a:latin typeface="Liberation Mono"/>
                <a:cs typeface="Arial" panose="020B0604020202020204" pitchFamily="34" charset="0"/>
              </a:rPr>
              <a:t>start_value</a:t>
            </a:r>
            <a:r>
              <a:rPr lang="en-IN" sz="2400"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cs typeface="Arial" panose="020B0604020202020204" pitchFamily="34" charset="0"/>
              </a:rPr>
              <a:t>end_value</a:t>
            </a:r>
            <a:r>
              <a:rPr lang="en-IN" sz="2400"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37054633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A1AFC-39A1-CF43-1BED-F1CD350A23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325CE-6A17-81AE-02AF-0DB3966F6F9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a:t>
            </a:r>
            <a:r>
              <a:rPr lang="en-IN" sz="3200" i="1" dirty="0">
                <a:solidFill>
                  <a:srgbClr val="FF9900"/>
                </a:solidFill>
                <a:latin typeface="Arial" pitchFamily="34" charset="0"/>
                <a:cs typeface="Arial" pitchFamily="34" charset="0"/>
              </a:rPr>
              <a:t>COALESCE(value, . . .)</a:t>
            </a:r>
          </a:p>
        </p:txBody>
      </p:sp>
      <p:sp>
        <p:nvSpPr>
          <p:cNvPr id="8" name="TextBox 7">
            <a:extLst>
              <a:ext uri="{FF2B5EF4-FFF2-40B4-BE49-F238E27FC236}">
                <a16:creationId xmlns:a16="http://schemas.microsoft.com/office/drawing/2014/main" id="{0597EEAB-D873-F4D4-354F-6B429A1BD8D8}"/>
              </a:ext>
            </a:extLst>
          </p:cNvPr>
          <p:cNvSpPr txBox="1"/>
          <p:nvPr/>
        </p:nvSpPr>
        <p:spPr>
          <a:xfrm>
            <a:off x="767408" y="696801"/>
            <a:ext cx="6108970" cy="400110"/>
          </a:xfrm>
          <a:prstGeom prst="rect">
            <a:avLst/>
          </a:prstGeom>
          <a:noFill/>
        </p:spPr>
        <p:txBody>
          <a:bodyPr wrap="square">
            <a:spAutoFit/>
          </a:bodyPr>
          <a:lstStyle/>
          <a:p>
            <a:r>
              <a:rPr kumimoji="0" lang="en-IN" sz="2000" kern="1200" dirty="0">
                <a:solidFill>
                  <a:srgbClr val="0083A2"/>
                </a:solidFill>
                <a:latin typeface="Liberation Mono"/>
                <a:ea typeface="+mn-ea"/>
                <a:cs typeface="Arial" panose="020B0604020202020204" pitchFamily="34" charset="0"/>
              </a:rPr>
              <a:t>COALESCE(</a:t>
            </a:r>
            <a:r>
              <a:rPr kumimoji="0" lang="en-IN" sz="2000" kern="1200" dirty="0">
                <a:solidFill>
                  <a:schemeClr val="tx1">
                    <a:lumMod val="65000"/>
                    <a:lumOff val="35000"/>
                  </a:schemeClr>
                </a:solidFill>
                <a:latin typeface="Liberation Mono"/>
                <a:ea typeface="+mn-ea"/>
                <a:cs typeface="Arial" panose="020B0604020202020204" pitchFamily="34" charset="0"/>
              </a:rPr>
              <a:t>value</a:t>
            </a:r>
            <a:r>
              <a:rPr kumimoji="0" lang="en-IN" sz="2000" kern="1200" dirty="0">
                <a:solidFill>
                  <a:schemeClr val="tx1"/>
                </a:solidFill>
                <a:latin typeface="Liberation Mono"/>
                <a:ea typeface="+mn-ea"/>
                <a:cs typeface="Arial" panose="020B0604020202020204" pitchFamily="34" charset="0"/>
              </a:rPr>
              <a:t>,</a:t>
            </a:r>
            <a:r>
              <a:rPr kumimoji="0" lang="en-IN" sz="2000" kern="1200" dirty="0">
                <a:solidFill>
                  <a:srgbClr val="0083A2"/>
                </a:solidFill>
                <a:latin typeface="Liberation Mono"/>
                <a:ea typeface="+mn-ea"/>
                <a:cs typeface="Arial" panose="020B0604020202020204" pitchFamily="34" charset="0"/>
              </a:rPr>
              <a:t> </a:t>
            </a:r>
            <a:r>
              <a:rPr kumimoji="0" lang="en-IN" sz="2000" kern="1200" dirty="0">
                <a:solidFill>
                  <a:schemeClr val="bg1">
                    <a:lumMod val="50000"/>
                  </a:schemeClr>
                </a:solidFill>
                <a:latin typeface="Liberation Mono"/>
                <a:ea typeface="+mn-ea"/>
                <a:cs typeface="Arial" panose="020B0604020202020204" pitchFamily="34" charset="0"/>
              </a:rPr>
              <a:t>. . .</a:t>
            </a:r>
            <a:r>
              <a:rPr kumimoji="0" lang="en-IN" sz="2000" kern="1200" dirty="0">
                <a:solidFill>
                  <a:srgbClr val="0083A2"/>
                </a:solidFill>
                <a:latin typeface="Liberation Mono"/>
                <a:ea typeface="+mn-ea"/>
                <a:cs typeface="Arial" panose="020B0604020202020204" pitchFamily="34" charset="0"/>
              </a:rPr>
              <a:t>)</a:t>
            </a:r>
            <a:endParaRPr lang="en-IN" sz="2000" dirty="0"/>
          </a:p>
        </p:txBody>
      </p:sp>
      <p:sp>
        <p:nvSpPr>
          <p:cNvPr id="11" name="TextBox 10">
            <a:extLst>
              <a:ext uri="{FF2B5EF4-FFF2-40B4-BE49-F238E27FC236}">
                <a16:creationId xmlns:a16="http://schemas.microsoft.com/office/drawing/2014/main" id="{5F314ACB-63A5-8322-9871-9C1FA0A28F79}"/>
              </a:ext>
            </a:extLst>
          </p:cNvPr>
          <p:cNvSpPr txBox="1"/>
          <p:nvPr/>
        </p:nvSpPr>
        <p:spPr>
          <a:xfrm>
            <a:off x="407368" y="1556792"/>
            <a:ext cx="11449272"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centerID,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(stage1, stage2, stage3, stage4, stage5)) Stage1,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(stage2, stage3, stage4, stage5)) Stage2,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(stage3, stage4, stage5)) Stage3,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(stage4, stage5)) Stage4,  </a:t>
            </a:r>
            <a:r>
              <a:rPr lang="en-IN" dirty="0">
                <a:solidFill>
                  <a:srgbClr val="DD4A68"/>
                </a:solidFill>
                <a:latin typeface="Liberation Mono"/>
              </a:rPr>
              <a:t>COUNT</a:t>
            </a:r>
            <a:r>
              <a:rPr lang="en-IN" dirty="0">
                <a:latin typeface="Liberation Mono"/>
              </a:rPr>
              <a:t>(</a:t>
            </a:r>
            <a:r>
              <a:rPr lang="en-IN" dirty="0">
                <a:solidFill>
                  <a:schemeClr val="tx1">
                    <a:lumMod val="75000"/>
                    <a:lumOff val="25000"/>
                  </a:schemeClr>
                </a:solidFill>
                <a:latin typeface="Liberation Mono"/>
                <a:cs typeface="Arial" panose="020B0604020202020204" pitchFamily="34" charset="0"/>
              </a:rPr>
              <a:t>COALESCE</a:t>
            </a:r>
            <a:r>
              <a:rPr lang="en-IN" dirty="0">
                <a:latin typeface="Liberation Mono"/>
              </a:rPr>
              <a:t>(stage5)) Stage5 </a:t>
            </a:r>
            <a:r>
              <a:rPr lang="en-IN" dirty="0">
                <a:solidFill>
                  <a:srgbClr val="0077AA"/>
                </a:solidFill>
                <a:latin typeface="Liberation Mono"/>
                <a:cs typeface="Times New Roman" panose="02020603050405020304" pitchFamily="18" charset="0"/>
              </a:rPr>
              <a:t>FROM</a:t>
            </a:r>
            <a:r>
              <a:rPr lang="en-IN" dirty="0">
                <a:latin typeface="Liberation Mono"/>
              </a:rPr>
              <a:t> stages </a:t>
            </a:r>
            <a:r>
              <a:rPr lang="en-IN" dirty="0">
                <a:solidFill>
                  <a:srgbClr val="0077AA"/>
                </a:solidFill>
                <a:latin typeface="Liberation Mono"/>
                <a:cs typeface="Times New Roman" panose="02020603050405020304" pitchFamily="18" charset="0"/>
              </a:rPr>
              <a:t>GROUP</a:t>
            </a:r>
            <a:r>
              <a:rPr lang="en-IN" dirty="0">
                <a:latin typeface="Liberation Mono"/>
              </a:rPr>
              <a:t> </a:t>
            </a:r>
            <a:r>
              <a:rPr lang="en-IN" dirty="0">
                <a:solidFill>
                  <a:srgbClr val="0077AA"/>
                </a:solidFill>
                <a:latin typeface="Liberation Mono"/>
                <a:cs typeface="Times New Roman" panose="02020603050405020304" pitchFamily="18" charset="0"/>
              </a:rPr>
              <a:t>BY</a:t>
            </a:r>
            <a:r>
              <a:rPr lang="en-IN" dirty="0">
                <a:latin typeface="Liberation Mono"/>
              </a:rPr>
              <a:t> centerID;</a:t>
            </a:r>
          </a:p>
        </p:txBody>
      </p:sp>
    </p:spTree>
    <p:extLst>
      <p:ext uri="{BB962C8B-B14F-4D97-AF65-F5344CB8AC3E}">
        <p14:creationId xmlns:p14="http://schemas.microsoft.com/office/powerpoint/2010/main" val="37083230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5FD2ABE-75F9-9E9E-7A05-FECB50863CDB}"/>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a:t>
            </a:r>
          </a:p>
        </p:txBody>
      </p:sp>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16182043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3447085013"/>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7B426D7A-D0A7-699A-07F6-42F5DE1400A8}"/>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a:t>
            </a:r>
            <a:r>
              <a:rPr lang="en-IN" b="1" dirty="0">
                <a:solidFill>
                  <a:schemeClr val="accent2">
                    <a:lumMod val="50000"/>
                  </a:schemeClr>
                </a:solidFill>
                <a:latin typeface="Arial" panose="020B0604020202020204" pitchFamily="34" charset="0"/>
                <a:cs typeface="Arial" panose="020B0604020202020204" pitchFamily="34" charset="0"/>
              </a:rPr>
              <a:t> ) Example</a:t>
            </a: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2959885275"/>
              </p:ext>
            </p:extLst>
          </p:nvPr>
        </p:nvGraphicFramePr>
        <p:xfrm>
          <a:off x="4799856" y="1226408"/>
          <a:ext cx="5328592" cy="3337560"/>
        </p:xfrm>
        <a:graphic>
          <a:graphicData uri="http://schemas.openxmlformats.org/drawingml/2006/table">
            <a:tbl>
              <a:tblPr firstRow="1" bandRow="1">
                <a:tableStyleId>{5940675A-B579-460E-94D1-54222C63F5DA}</a:tableStyleId>
              </a:tblPr>
              <a:tblGrid>
                <a:gridCol w="1410509">
                  <a:extLst>
                    <a:ext uri="{9D8B030D-6E8A-4147-A177-3AD203B41FA5}">
                      <a16:colId xmlns:a16="http://schemas.microsoft.com/office/drawing/2014/main" val="2512169847"/>
                    </a:ext>
                  </a:extLst>
                </a:gridCol>
                <a:gridCol w="1253787">
                  <a:extLst>
                    <a:ext uri="{9D8B030D-6E8A-4147-A177-3AD203B41FA5}">
                      <a16:colId xmlns:a16="http://schemas.microsoft.com/office/drawing/2014/main" val="413594051"/>
                    </a:ext>
                  </a:extLst>
                </a:gridCol>
                <a:gridCol w="1474415">
                  <a:extLst>
                    <a:ext uri="{9D8B030D-6E8A-4147-A177-3AD203B41FA5}">
                      <a16:colId xmlns:a16="http://schemas.microsoft.com/office/drawing/2014/main" val="3202268575"/>
                    </a:ext>
                  </a:extLst>
                </a:gridCol>
                <a:gridCol w="1189881">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Liberation Mono"/>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Liberation Mono"/>
                          <a:ea typeface="+mn-ea"/>
                          <a:cs typeface="+mn-cs"/>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16080" y="4766081"/>
            <a:ext cx="5328592"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728662"/>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Tree>
    <p:extLst>
      <p:ext uri="{BB962C8B-B14F-4D97-AF65-F5344CB8AC3E}">
        <p14:creationId xmlns:p14="http://schemas.microsoft.com/office/powerpoint/2010/main" val="29123499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C4CD656C-D6A8-3F93-4A2B-082AAACA7676}"/>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t>
            </a:r>
            <a:r>
              <a:rPr lang="en-IN" b="1" dirty="0">
                <a:solidFill>
                  <a:srgbClr val="3939F5"/>
                </a:solidFill>
                <a:latin typeface="Arial" panose="020B0604020202020204" pitchFamily="34" charset="0"/>
                <a:cs typeface="Arial" panose="020B0604020202020204" pitchFamily="34" charset="0"/>
              </a:rPr>
              <a:t>&amp; </a:t>
            </a:r>
            <a:r>
              <a:rPr lang="en-IN" b="1" dirty="0">
                <a:solidFill>
                  <a:schemeClr val="accent2">
                    <a:lumMod val="50000"/>
                  </a:schemeClr>
                </a:solidFill>
                <a:latin typeface="Arial" panose="020B0604020202020204" pitchFamily="34" charset="0"/>
                <a:cs typeface="Arial" panose="020B0604020202020204" pitchFamily="34" charset="0"/>
              </a:rPr>
              <a:t>) Insert Example</a:t>
            </a: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1083850"/>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022034954"/>
              </p:ext>
            </p:extLst>
          </p:nvPr>
        </p:nvGraphicFramePr>
        <p:xfrm>
          <a:off x="407367" y="1226408"/>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728662"/>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Tree>
    <p:extLst>
      <p:ext uri="{BB962C8B-B14F-4D97-AF65-F5344CB8AC3E}">
        <p14:creationId xmlns:p14="http://schemas.microsoft.com/office/powerpoint/2010/main" val="170956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0507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955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condition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2" name="TextBox 1">
            <a:extLst>
              <a:ext uri="{FF2B5EF4-FFF2-40B4-BE49-F238E27FC236}">
                <a16:creationId xmlns:a16="http://schemas.microsoft.com/office/drawing/2014/main" id="{2B148556-A512-CB48-CED2-113F56EE3622}"/>
              </a:ext>
            </a:extLst>
          </p:cNvPr>
          <p:cNvSpPr txBox="1"/>
          <p:nvPr/>
        </p:nvSpPr>
        <p:spPr>
          <a:xfrm>
            <a:off x="108001" y="45422"/>
            <a:ext cx="2027560"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total</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sp>
        <p:nvSpPr>
          <p:cNvPr id="20" name="TextBox 19">
            <a:extLst>
              <a:ext uri="{FF2B5EF4-FFF2-40B4-BE49-F238E27FC236}">
                <a16:creationId xmlns:a16="http://schemas.microsoft.com/office/drawing/2014/main" id="{AA3E1835-1388-CB67-CFDF-0D9514086C0A}"/>
              </a:ext>
            </a:extLst>
          </p:cNvPr>
          <p:cNvSpPr txBox="1"/>
          <p:nvPr/>
        </p:nvSpPr>
        <p:spPr>
          <a:xfrm>
            <a:off x="292696" y="580618"/>
            <a:ext cx="5515272"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salary range wise , including total row</a:t>
            </a:r>
            <a:endParaRPr lang="en-IN" dirty="0"/>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3512360172"/>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2899839860"/>
              </p:ext>
            </p:extLst>
          </p:nvPr>
        </p:nvGraphicFramePr>
        <p:xfrm>
          <a:off x="5591945" y="1532062"/>
          <a:ext cx="6480718" cy="741680"/>
        </p:xfrm>
        <a:graphic>
          <a:graphicData uri="http://schemas.openxmlformats.org/drawingml/2006/table">
            <a:tbl>
              <a:tblPr firstRow="1" bandRow="1">
                <a:tableStyleId>{5940675A-B579-460E-94D1-54222C63F5DA}</a:tableStyleId>
              </a:tblPr>
              <a:tblGrid>
                <a:gridCol w="936103">
                  <a:extLst>
                    <a:ext uri="{9D8B030D-6E8A-4147-A177-3AD203B41FA5}">
                      <a16:colId xmlns:a16="http://schemas.microsoft.com/office/drawing/2014/main" val="928063234"/>
                    </a:ext>
                  </a:extLst>
                </a:gridCol>
                <a:gridCol w="1535357">
                  <a:extLst>
                    <a:ext uri="{9D8B030D-6E8A-4147-A177-3AD203B41FA5}">
                      <a16:colId xmlns:a16="http://schemas.microsoft.com/office/drawing/2014/main" val="2965238667"/>
                    </a:ext>
                  </a:extLst>
                </a:gridCol>
                <a:gridCol w="2004629">
                  <a:extLst>
                    <a:ext uri="{9D8B030D-6E8A-4147-A177-3AD203B41FA5}">
                      <a16:colId xmlns:a16="http://schemas.microsoft.com/office/drawing/2014/main" val="2074724003"/>
                    </a:ext>
                  </a:extLst>
                </a:gridCol>
                <a:gridCol w="2004629">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257829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251FB1-0993-2465-5FBD-6D0F84F5029A}"/>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3FDCD79D-DD36-D2A6-31E4-F55DB0B965F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8A75D9-62BC-6EA0-8592-3520551E40B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9D81ACC0-8F0A-356A-BED8-72E1FC2B1D3E}"/>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1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0 </a:t>
            </a:r>
            <a:r>
              <a:rPr lang="en-US" dirty="0">
                <a:solidFill>
                  <a:srgbClr val="DB7BC9"/>
                </a:solidFill>
                <a:latin typeface="Liberation Mono"/>
              </a:rPr>
              <a:t>THEN</a:t>
            </a:r>
            <a:r>
              <a:rPr lang="en-US" dirty="0">
                <a:latin typeface="Liberation Mono"/>
              </a:rPr>
              <a:t> 1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a:latin typeface="Liberation Mono"/>
              </a:rPr>
              <a:t>emp;</a:t>
            </a:r>
            <a:endParaRPr lang="en-US" dirty="0">
              <a:latin typeface="Liberation Mono"/>
            </a:endParaRPr>
          </a:p>
        </p:txBody>
      </p:sp>
      <p:sp>
        <p:nvSpPr>
          <p:cNvPr id="20" name="TextBox 19">
            <a:extLst>
              <a:ext uri="{FF2B5EF4-FFF2-40B4-BE49-F238E27FC236}">
                <a16:creationId xmlns:a16="http://schemas.microsoft.com/office/drawing/2014/main" id="{42A29385-F57D-7A79-D6FA-B94FE03D3448}"/>
              </a:ext>
            </a:extLst>
          </p:cNvPr>
          <p:cNvSpPr txBox="1"/>
          <p:nvPr/>
        </p:nvSpPr>
        <p:spPr>
          <a:xfrm>
            <a:off x="292696" y="580618"/>
            <a:ext cx="450716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Active and In-active staff</a:t>
            </a:r>
            <a:endParaRPr lang="en-IN" dirty="0"/>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4113273089"/>
              </p:ext>
            </p:extLst>
          </p:nvPr>
        </p:nvGraphicFramePr>
        <p:xfrm>
          <a:off x="29269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52039059"/>
              </p:ext>
            </p:extLst>
          </p:nvPr>
        </p:nvGraphicFramePr>
        <p:xfrm>
          <a:off x="6744072" y="1532062"/>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94109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C6E9F8FB-E97B-2681-8909-8BB0C7420CAE}"/>
              </a:ext>
            </a:extLst>
          </p:cNvPr>
          <p:cNvSpPr txBox="1"/>
          <p:nvPr/>
        </p:nvSpPr>
        <p:spPr>
          <a:xfrm>
            <a:off x="674407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1E6F8B63-D782-A53D-E982-737CEA6F695B}"/>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893638">
            <a:off x="2815521" y="447874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2595627422"/>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16" name="TextBox 15">
            <a:extLst>
              <a:ext uri="{FF2B5EF4-FFF2-40B4-BE49-F238E27FC236}">
                <a16:creationId xmlns:a16="http://schemas.microsoft.com/office/drawing/2014/main" id="{FCF18A1E-81A9-EC0E-8FED-A80869AFB570}"/>
              </a:ext>
            </a:extLst>
          </p:cNvPr>
          <p:cNvSpPr txBox="1"/>
          <p:nvPr/>
        </p:nvSpPr>
        <p:spPr>
          <a:xfrm>
            <a:off x="108000" y="45422"/>
            <a:ext cx="2675632"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FACDB2A1-CD39-BD25-F201-B52842992BEE}"/>
              </a:ext>
            </a:extLst>
          </p:cNvPr>
          <p:cNvSpPr/>
          <p:nvPr/>
        </p:nvSpPr>
        <p:spPr>
          <a:xfrm>
            <a:off x="241200" y="50384"/>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222026" y="4286964"/>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265017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16" name="TextBox 15">
            <a:extLst>
              <a:ext uri="{FF2B5EF4-FFF2-40B4-BE49-F238E27FC236}">
                <a16:creationId xmlns:a16="http://schemas.microsoft.com/office/drawing/2014/main" id="{D1730F25-7F74-FF39-813E-D693172E2F1C}"/>
              </a:ext>
            </a:extLst>
          </p:cNvPr>
          <p:cNvSpPr txBox="1"/>
          <p:nvPr/>
        </p:nvSpPr>
        <p:spPr>
          <a:xfrm>
            <a:off x="108001" y="45422"/>
            <a:ext cx="2531616" cy="461665"/>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running minimum </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Tree>
    <p:extLst>
      <p:ext uri="{BB962C8B-B14F-4D97-AF65-F5344CB8AC3E}">
        <p14:creationId xmlns:p14="http://schemas.microsoft.com/office/powerpoint/2010/main" val="355032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454320618"/>
              </p:ext>
            </p:extLst>
          </p:nvPr>
        </p:nvGraphicFramePr>
        <p:xfrm>
          <a:off x="335360" y="2028910"/>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A03B26E6-3A77-3B71-8AAC-9FF66FD441AB}"/>
              </a:ext>
            </a:extLst>
          </p:cNvPr>
          <p:cNvSpPr txBox="1"/>
          <p:nvPr/>
        </p:nvSpPr>
        <p:spPr>
          <a:xfrm>
            <a:off x="108000" y="45422"/>
            <a:ext cx="418780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US" dirty="0"/>
              <a:t>Count NULLs in each column</a:t>
            </a:r>
            <a:endParaRPr lang="en-IN" dirty="0"/>
          </a:p>
        </p:txBody>
      </p:sp>
      <p:sp>
        <p:nvSpPr>
          <p:cNvPr id="2" name="TextBox 1">
            <a:extLst>
              <a:ext uri="{FF2B5EF4-FFF2-40B4-BE49-F238E27FC236}">
                <a16:creationId xmlns:a16="http://schemas.microsoft.com/office/drawing/2014/main" id="{F048F268-E105-0394-C62D-2AD8CB48AFA0}"/>
              </a:ext>
            </a:extLst>
          </p:cNvPr>
          <p:cNvSpPr txBox="1"/>
          <p:nvPr/>
        </p:nvSpPr>
        <p:spPr>
          <a:xfrm>
            <a:off x="335360" y="1556792"/>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335359" y="4725144"/>
            <a:ext cx="1159328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11632528"/>
              </p:ext>
            </p:extLst>
          </p:nvPr>
        </p:nvGraphicFramePr>
        <p:xfrm>
          <a:off x="5879976" y="2028910"/>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55679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32291438"/>
              </p:ext>
            </p:extLst>
          </p:nvPr>
        </p:nvGraphicFramePr>
        <p:xfrm>
          <a:off x="335360"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16" name="TextBox 15">
            <a:extLst>
              <a:ext uri="{FF2B5EF4-FFF2-40B4-BE49-F238E27FC236}">
                <a16:creationId xmlns:a16="http://schemas.microsoft.com/office/drawing/2014/main" id="{CD3773D8-F8AC-9261-3940-1F93F1C1D8D3}"/>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DD99173C-DE42-76B0-F3B9-EDAC2DBEEAEA}"/>
              </a:ext>
            </a:extLst>
          </p:cNvPr>
          <p:cNvSpPr txBox="1"/>
          <p:nvPr/>
        </p:nvSpPr>
        <p:spPr>
          <a:xfrm>
            <a:off x="335360"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143672"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168008" y="2708920"/>
            <a:ext cx="60239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863836619"/>
              </p:ext>
            </p:extLst>
          </p:nvPr>
        </p:nvGraphicFramePr>
        <p:xfrm>
          <a:off x="3143672"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A3E232-3763-2E8D-6B09-0508834EB3F9}"/>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7C50AF33-0BC5-3706-70E1-EF7DECFBBD3D}"/>
              </a:ext>
            </a:extLst>
          </p:cNvPr>
          <p:cNvSpPr txBox="1"/>
          <p:nvPr/>
        </p:nvSpPr>
        <p:spPr>
          <a:xfrm>
            <a:off x="112372" y="476672"/>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1223682800"/>
              </p:ext>
            </p:extLst>
          </p:nvPr>
        </p:nvGraphicFramePr>
        <p:xfrm>
          <a:off x="324026" y="1772816"/>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16" name="TextBox 15">
            <a:extLst>
              <a:ext uri="{FF2B5EF4-FFF2-40B4-BE49-F238E27FC236}">
                <a16:creationId xmlns:a16="http://schemas.microsoft.com/office/drawing/2014/main" id="{27A573A4-402C-F444-DF13-BF06439D3932}"/>
              </a:ext>
            </a:extLst>
          </p:cNvPr>
          <p:cNvSpPr txBox="1"/>
          <p:nvPr/>
        </p:nvSpPr>
        <p:spPr>
          <a:xfrm>
            <a:off x="108000" y="45422"/>
            <a:ext cx="4187800" cy="430887"/>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defPPr>
              <a:defRPr lang="en-US"/>
            </a:defPPr>
            <a:lvl1pPr marL="285750" indent="-285750">
              <a:buFont typeface="Arial" panose="020B0604020202020204" pitchFamily="34" charset="0"/>
              <a:buChar char="•"/>
              <a:defRPr sz="2000">
                <a:solidFill>
                  <a:schemeClr val="accent2">
                    <a:lumMod val="50000"/>
                  </a:schemeClr>
                </a:solidFill>
                <a:latin typeface="Arial" panose="020B0604020202020204" pitchFamily="34" charset="0"/>
                <a:cs typeface="Arial" panose="020B0604020202020204" pitchFamily="34" charset="0"/>
              </a:defRPr>
            </a:lvl1pPr>
          </a:lstStyle>
          <a:p>
            <a:r>
              <a:rPr lang="en-IN" dirty="0"/>
              <a:t>Same number for NULL count</a:t>
            </a:r>
          </a:p>
        </p:txBody>
      </p:sp>
      <p:sp>
        <p:nvSpPr>
          <p:cNvPr id="2" name="TextBox 1">
            <a:extLst>
              <a:ext uri="{FF2B5EF4-FFF2-40B4-BE49-F238E27FC236}">
                <a16:creationId xmlns:a16="http://schemas.microsoft.com/office/drawing/2014/main" id="{C30B32D1-4DC1-A1F0-B1B1-F4B0FF59B2CD}"/>
              </a:ext>
            </a:extLst>
          </p:cNvPr>
          <p:cNvSpPr txBox="1"/>
          <p:nvPr/>
        </p:nvSpPr>
        <p:spPr>
          <a:xfrm>
            <a:off x="305592" y="1372706"/>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372706"/>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5949280"/>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4041001920"/>
              </p:ext>
            </p:extLst>
          </p:nvPr>
        </p:nvGraphicFramePr>
        <p:xfrm>
          <a:off x="5832130" y="1772816"/>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Tree>
    <p:extLst>
      <p:ext uri="{BB962C8B-B14F-4D97-AF65-F5344CB8AC3E}">
        <p14:creationId xmlns:p14="http://schemas.microsoft.com/office/powerpoint/2010/main" val="32092921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dirty="0">
                <a:solidFill>
                  <a:srgbClr val="000000"/>
                </a:solidFill>
                <a:latin typeface="Liberation Mono"/>
              </a:rPr>
              <a:t>condition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885436"/>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a:t>
            </a:r>
            <a:r>
              <a:rPr lang="en-IN" sz="2200">
                <a:solidFill>
                  <a:schemeClr val="tx1">
                    <a:lumMod val="85000"/>
                    <a:lumOff val="15000"/>
                  </a:schemeClr>
                </a:solidFill>
                <a:latin typeface="Palatino Linotype" panose="02040502050505030304" pitchFamily="18" charset="0"/>
              </a:rPr>
              <a:t>client, department</a:t>
            </a:r>
            <a:r>
              <a:rPr lang="en-IN" sz="2200" dirty="0">
                <a:solidFill>
                  <a:schemeClr val="tx1">
                    <a:lumMod val="85000"/>
                    <a:lumOff val="15000"/>
                  </a:schemeClr>
                </a:solidFill>
                <a:latin typeface="Palatino Linotype" panose="02040502050505030304" pitchFamily="18" charset="0"/>
              </a:rPr>
              <a: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5" name="Rectangle 4">
            <a:extLst>
              <a:ext uri="{FF2B5EF4-FFF2-40B4-BE49-F238E27FC236}">
                <a16:creationId xmlns:a16="http://schemas.microsoft.com/office/drawing/2014/main" id="{AFE29655-88D6-71C5-5D67-0C9C8C585F67}"/>
              </a:ext>
            </a:extLst>
          </p:cNvPr>
          <p:cNvSpPr/>
          <p:nvPr/>
        </p:nvSpPr>
        <p:spPr>
          <a:xfrm>
            <a:off x="238401" y="4627582"/>
            <a:ext cx="11521280"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379185985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836712"/>
            <a:ext cx="11762254" cy="313932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32123" y="3958110"/>
            <a:ext cx="5832648" cy="1200329"/>
          </a:xfrm>
          <a:prstGeom prst="rect">
            <a:avLst/>
          </a:prstGeom>
          <a:no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2" name="Rectangle 1">
            <a:extLst>
              <a:ext uri="{FF2B5EF4-FFF2-40B4-BE49-F238E27FC236}">
                <a16:creationId xmlns:a16="http://schemas.microsoft.com/office/drawing/2014/main" id="{C4D81847-F62C-3023-5A82-13BE06DDD63D}"/>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latin typeface="Liberation Mono"/>
              </a:rPr>
              <a:t>&gt;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2" name="Rectangle 1">
            <a:extLst>
              <a:ext uri="{FF2B5EF4-FFF2-40B4-BE49-F238E27FC236}">
                <a16:creationId xmlns:a16="http://schemas.microsoft.com/office/drawing/2014/main" id="{E9ED54ED-DBB4-DB1F-CFFC-577677976E58}"/>
              </a:ext>
            </a:extLst>
          </p:cNvPr>
          <p:cNvSpPr/>
          <p:nvPr/>
        </p:nvSpPr>
        <p:spPr>
          <a:xfrm>
            <a:off x="241200" y="259200"/>
            <a:ext cx="5184576"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Tree>
    <p:extLst>
      <p:ext uri="{BB962C8B-B14F-4D97-AF65-F5344CB8AC3E}">
        <p14:creationId xmlns:p14="http://schemas.microsoft.com/office/powerpoint/2010/main" val="2961363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4968552"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Change in values between first row and immediate next row.</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B14C53D3-BFF3-31F0-1B5F-C81F957A1A99}"/>
              </a:ext>
            </a:extLst>
          </p:cNvPr>
          <p:cNvSpPr/>
          <p:nvPr/>
        </p:nvSpPr>
        <p:spPr>
          <a:xfrm>
            <a:off x="241200" y="259200"/>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Uruli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err="1">
                          <a:latin typeface="Arial" panose="020B0604020202020204" pitchFamily="34" charset="0"/>
                          <a:cs typeface="Arial" panose="020B0604020202020204" pitchFamily="34" charset="0"/>
                        </a:rPr>
                        <a:t>Daund</a:t>
                      </a:r>
                      <a:r>
                        <a:rPr lang="en-IN" dirty="0">
                          <a:latin typeface="Arial" panose="020B0604020202020204" pitchFamily="34" charset="0"/>
                          <a:cs typeface="Arial" panose="020B0604020202020204" pitchFamily="34" charset="0"/>
                        </a:rPr>
                        <a:t>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0327B1F6-4E83-7BD6-9594-42F0D816CD4F}"/>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CF27C43-1B35-9561-81AA-7602220EA189}"/>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a:t>
            </a: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67EE5D0-1C69-112A-7782-5AE2626A63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Down data without ID column.</a:t>
            </a: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33877"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&gt;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375920" y="3886596"/>
            <a:ext cx="6275360" cy="1200329"/>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F3684A5-492D-2E55-294D-1D28C7A9893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64886498"/>
              </p:ext>
            </p:extLst>
          </p:nvPr>
        </p:nvGraphicFramePr>
        <p:xfrm>
          <a:off x="84144" y="588750"/>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114288"/>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1463787368"/>
              </p:ext>
            </p:extLst>
          </p:nvPr>
        </p:nvGraphicFramePr>
        <p:xfrm>
          <a:off x="3215680" y="585584"/>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653136"/>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81528"/>
            <a:ext cx="989640"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23751037"/>
              </p:ext>
            </p:extLst>
          </p:nvPr>
        </p:nvGraphicFramePr>
        <p:xfrm>
          <a:off x="437461" y="509558"/>
          <a:ext cx="3354283"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56643">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l"/>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1723595199"/>
              </p:ext>
            </p:extLst>
          </p:nvPr>
        </p:nvGraphicFramePr>
        <p:xfrm>
          <a:off x="4680170" y="975648"/>
          <a:ext cx="6731935" cy="44094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213047">
                  <a:extLst>
                    <a:ext uri="{9D8B030D-6E8A-4147-A177-3AD203B41FA5}">
                      <a16:colId xmlns:a16="http://schemas.microsoft.com/office/drawing/2014/main" val="2965238667"/>
                    </a:ext>
                  </a:extLst>
                </a:gridCol>
                <a:gridCol w="1421585">
                  <a:extLst>
                    <a:ext uri="{9D8B030D-6E8A-4147-A177-3AD203B41FA5}">
                      <a16:colId xmlns:a16="http://schemas.microsoft.com/office/drawing/2014/main" val="2481458776"/>
                    </a:ext>
                  </a:extLst>
                </a:gridCol>
                <a:gridCol w="1801159">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l"/>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l"/>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l"/>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l"/>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l"/>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l"/>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l"/>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655840"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6528048" y="519063"/>
            <a:ext cx="514806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21C113-984E-31B9-357A-D98B8BAF8E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600056" y="519063"/>
            <a:ext cx="40873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B6830A-2D9E-5D94-CE8C-E054B36D2A4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303912" y="519063"/>
            <a:ext cx="538348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B222B4-76D0-BAF9-8B84-815A8EB6EB4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63F867DF-5BAD-87FB-A434-5D2A6C2CCEE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400256" y="519063"/>
            <a:ext cx="228713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10435-8EBD-3FB4-85E7-050A4B211B0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8760296" y="519063"/>
            <a:ext cx="172819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31822559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IN" b="1" i="1" dirty="0">
                <a:solidFill>
                  <a:srgbClr val="C00000"/>
                </a:solidFill>
                <a:latin typeface="Liberation Mono"/>
                <a:cs typeface="Arial" panose="020B0604020202020204" pitchFamily="34" charset="0"/>
              </a:rPr>
              <a:t>Intersect</a:t>
            </a:r>
            <a:r>
              <a:rPr lang="en-IN"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a:t>
            </a:r>
            <a:r>
              <a:rPr lang="en-US" b="1" i="1" dirty="0">
                <a:solidFill>
                  <a:srgbClr val="C00000"/>
                </a:solidFill>
                <a:latin typeface="Liberation Mono"/>
                <a:cs typeface="Arial" panose="020B0604020202020204" pitchFamily="34" charset="0"/>
              </a:rPr>
              <a:t>except /minus</a:t>
            </a:r>
            <a:r>
              <a:rPr lang="en-IN"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36712"/>
            <a:ext cx="9883824" cy="1785104"/>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Dimensions</a:t>
            </a:r>
            <a:r>
              <a:rPr lang="en-IN" dirty="0">
                <a:latin typeface="Palatino Linotype" panose="02040502050505030304" pitchFamily="18" charset="0"/>
              </a:rPr>
              <a:t> attribute: (`Length` + `Width` + `Height`)</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DE22A2BF-A2F6-AB8C-D1D8-8E9E3126EF25}"/>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0A50C486-CFA3-4FC7-A984-6021250B0186}"/>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355630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1416196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extLst>
              <p:ext uri="{D42A27DB-BD31-4B8C-83A1-F6EECF244321}">
                <p14:modId xmlns:p14="http://schemas.microsoft.com/office/powerpoint/2010/main" val="1385992330"/>
              </p:ext>
            </p:extLst>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C6DD4D71-AEBE-C608-821B-D49FF0550262}"/>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extLst>
              <p:ext uri="{D42A27DB-BD31-4B8C-83A1-F6EECF244321}">
                <p14:modId xmlns:p14="http://schemas.microsoft.com/office/powerpoint/2010/main" val="1004813729"/>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spTree>
    <p:extLst>
      <p:ext uri="{BB962C8B-B14F-4D97-AF65-F5344CB8AC3E}">
        <p14:creationId xmlns:p14="http://schemas.microsoft.com/office/powerpoint/2010/main" val="23589340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CF28-310E-34FF-A346-BE9AB35532E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BA74694-45E8-A9F2-9C1D-DE06677401A2}"/>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4" name="Rectangle 3">
            <a:extLst>
              <a:ext uri="{FF2B5EF4-FFF2-40B4-BE49-F238E27FC236}">
                <a16:creationId xmlns:a16="http://schemas.microsoft.com/office/drawing/2014/main" id="{7AD8E778-F07F-3242-2B24-59D20139CBE9}"/>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Assignments</a:t>
            </a:r>
          </a:p>
        </p:txBody>
      </p:sp>
      <p:sp>
        <p:nvSpPr>
          <p:cNvPr id="7" name="TextBox 6">
            <a:extLst>
              <a:ext uri="{FF2B5EF4-FFF2-40B4-BE49-F238E27FC236}">
                <a16:creationId xmlns:a16="http://schemas.microsoft.com/office/drawing/2014/main" id="{199B6DD0-46E0-837F-F45D-24A0483738C7}"/>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707CD37-E7C3-CD77-5827-094092757720}"/>
              </a:ext>
            </a:extLst>
          </p:cNvPr>
          <p:cNvSpPr txBox="1"/>
          <p:nvPr/>
        </p:nvSpPr>
        <p:spPr>
          <a:xfrm>
            <a:off x="241200" y="1196752"/>
            <a:ext cx="11809887" cy="369332"/>
          </a:xfrm>
          <a:prstGeom prst="rect">
            <a:avLst/>
          </a:prstGeom>
          <a:noFill/>
        </p:spPr>
        <p:txBody>
          <a:bodyPr wrap="square">
            <a:spAutoFit/>
          </a:bodyPr>
          <a:lstStyle>
            <a:defPPr>
              <a:defRPr lang="en-US"/>
            </a:defPPr>
            <a:lvl1pPr marL="342900" indent="-342900">
              <a:buFont typeface="+mj-lt"/>
              <a:buAutoNum type="arabicPeriod" startAt="2"/>
              <a:defRPr b="1">
                <a:latin typeface="Arial" panose="020B0604020202020204" pitchFamily="34" charset="0"/>
                <a:cs typeface="Arial" panose="020B0604020202020204" pitchFamily="34" charset="0"/>
              </a:defRPr>
            </a:lvl1pPr>
          </a:lstStyle>
          <a:p>
            <a:pPr>
              <a:buFont typeface="+mj-lt"/>
              <a:buAutoNum type="arabicPeriod"/>
            </a:pPr>
            <a:r>
              <a:rPr lang="en-US" dirty="0"/>
              <a:t>Total Reservations (All Status) per Train including Trains with </a:t>
            </a:r>
            <a:r>
              <a:rPr lang="en-US"/>
              <a:t>Zero Reservations</a:t>
            </a:r>
            <a:endParaRPr lang="en-US" dirty="0"/>
          </a:p>
        </p:txBody>
      </p:sp>
      <p:sp>
        <p:nvSpPr>
          <p:cNvPr id="2" name="Rectangle 1">
            <a:extLst>
              <a:ext uri="{FF2B5EF4-FFF2-40B4-BE49-F238E27FC236}">
                <a16:creationId xmlns:a16="http://schemas.microsoft.com/office/drawing/2014/main" id="{B250D8E4-E957-6C01-9321-A0DCBBC3F48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A9AB9E7-BE6F-F6B3-2703-94651C633D16}"/>
              </a:ext>
            </a:extLst>
          </p:cNvPr>
          <p:cNvSpPr txBox="1"/>
          <p:nvPr/>
        </p:nvSpPr>
        <p:spPr>
          <a:xfrm>
            <a:off x="241199" y="1628800"/>
            <a:ext cx="1180988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trains.trainID, trainName, </a:t>
            </a:r>
            <a:r>
              <a:rPr lang="en-US" dirty="0">
                <a:solidFill>
                  <a:srgbClr val="DD4A68"/>
                </a:solidFill>
                <a:latin typeface="Liberation Mono"/>
              </a:rPr>
              <a:t>COUNT</a:t>
            </a:r>
            <a:r>
              <a:rPr lang="en-US" dirty="0">
                <a:latin typeface="Liberation Mono"/>
              </a:rPr>
              <a:t>(reservationID)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LEFT</a:t>
            </a:r>
            <a:r>
              <a:rPr lang="en-US" dirty="0">
                <a:latin typeface="Liberation Mono"/>
              </a:rPr>
              <a:t> </a:t>
            </a:r>
            <a:r>
              <a:rPr lang="en-US" dirty="0">
                <a:solidFill>
                  <a:schemeClr val="accent5">
                    <a:lumMod val="75000"/>
                  </a:schemeClr>
                </a:solidFill>
                <a:latin typeface="Liberation Mono"/>
                <a:cs typeface="Arial" panose="020B0604020202020204" pitchFamily="34" charset="0"/>
              </a:rPr>
              <a:t>OUTER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reservations.trainID </a:t>
            </a:r>
            <a:r>
              <a:rPr lang="en-US" dirty="0">
                <a:solidFill>
                  <a:schemeClr val="accent5">
                    <a:lumMod val="75000"/>
                  </a:schemeClr>
                </a:solidFill>
                <a:latin typeface="Liberation Mono"/>
              </a:rPr>
              <a:t>=</a:t>
            </a:r>
            <a:r>
              <a:rPr lang="en-US" dirty="0">
                <a:latin typeface="Liberation Mono"/>
              </a:rPr>
              <a:t> trains.trainID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trains.trainID, trainName;</a:t>
            </a:r>
            <a:endParaRPr lang="en-IN" dirty="0">
              <a:latin typeface="Liberation Mono"/>
            </a:endParaRPr>
          </a:p>
        </p:txBody>
      </p:sp>
    </p:spTree>
    <p:extLst>
      <p:ext uri="{BB962C8B-B14F-4D97-AF65-F5344CB8AC3E}">
        <p14:creationId xmlns:p14="http://schemas.microsoft.com/office/powerpoint/2010/main" val="95974678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Tree>
    <p:extLst>
      <p:ext uri="{BB962C8B-B14F-4D97-AF65-F5344CB8AC3E}">
        <p14:creationId xmlns:p14="http://schemas.microsoft.com/office/powerpoint/2010/main" val="364830633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dirty="0">
                <a:latin typeface="Liberation Mono"/>
                <a:cs typeface="Arial" panose="020B0604020202020204" pitchFamily="34" charset="0"/>
              </a:rPr>
              <a:t>.employeeid;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rgbClr val="0077AA"/>
                </a:solidFill>
                <a:latin typeface="Liberation Mono"/>
              </a:rPr>
              <a:t>WHERE</a:t>
            </a:r>
            <a:r>
              <a:rPr lang="en-IN" sz="1800" dirty="0">
                <a:latin typeface="Liberation Mono"/>
                <a:cs typeface="Arial" panose="020B0604020202020204" pitchFamily="34" charset="0"/>
              </a:rPr>
              <a:t> </a:t>
            </a:r>
            <a:r>
              <a:rPr lang="en-IN" i="1" dirty="0">
                <a:solidFill>
                  <a:schemeClr val="bg1">
                    <a:lumMod val="50000"/>
                  </a:schemeClr>
                </a:solidFill>
                <a:latin typeface="Liberation Mono"/>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4" name="Rectangle 3">
            <a:extLst>
              <a:ext uri="{FF2B5EF4-FFF2-40B4-BE49-F238E27FC236}">
                <a16:creationId xmlns:a16="http://schemas.microsoft.com/office/drawing/2014/main" id="{59EF04C0-BF47-E805-0792-9145EEFAAF9D}"/>
              </a:ext>
            </a:extLst>
          </p:cNvPr>
          <p:cNvSpPr/>
          <p:nvPr/>
        </p:nvSpPr>
        <p:spPr>
          <a:xfrm>
            <a:off x="241200" y="259200"/>
            <a:ext cx="5112568"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Tree>
    <p:extLst>
      <p:ext uri="{BB962C8B-B14F-4D97-AF65-F5344CB8AC3E}">
        <p14:creationId xmlns:p14="http://schemas.microsoft.com/office/powerpoint/2010/main" val="40469794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DF70D7A-08D6-4D28-7E95-172C413344E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Overlapping date ranges.</a:t>
            </a:r>
          </a:p>
        </p:txBody>
      </p:sp>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319596"/>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20352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where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25A8EF8-3127-E91A-17FD-FFA1B35F1918}"/>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8192D4CB-4428-E50E-3E67-1B527940B1F5}"/>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missing numbers.</a:t>
            </a: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B0DD0891-6867-1DD6-EC4A-725596704CB0}"/>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Generate repeating numbers</a:t>
            </a: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4" name="Rectangle 3">
            <a:extLst>
              <a:ext uri="{FF2B5EF4-FFF2-40B4-BE49-F238E27FC236}">
                <a16:creationId xmlns:a16="http://schemas.microsoft.com/office/drawing/2014/main" id="{F500AF2D-E98C-18C1-BA2C-970DD2353852}"/>
              </a:ext>
            </a:extLst>
          </p:cNvPr>
          <p:cNvSpPr/>
          <p:nvPr/>
        </p:nvSpPr>
        <p:spPr>
          <a:xfrm>
            <a:off x="241200" y="259200"/>
            <a:ext cx="5112568" cy="369332"/>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leap year.</a:t>
            </a: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4" name="Rectangle 3">
            <a:extLst>
              <a:ext uri="{FF2B5EF4-FFF2-40B4-BE49-F238E27FC236}">
                <a16:creationId xmlns:a16="http://schemas.microsoft.com/office/drawing/2014/main" id="{C5E434E3-D992-D22D-98AE-7C87B394D850}"/>
              </a:ext>
            </a:extLst>
          </p:cNvPr>
          <p:cNvSpPr/>
          <p:nvPr/>
        </p:nvSpPr>
        <p:spPr>
          <a:xfrm>
            <a:off x="241199" y="259200"/>
            <a:ext cx="4224647"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Fill dates using INSERT.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can </a:t>
            </a:r>
            <a:r>
              <a:rPr lang="en-US"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carrier;</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276311887"/>
              </p:ext>
            </p:extLst>
          </p:nvPr>
        </p:nvGraphicFramePr>
        <p:xfrm>
          <a:off x="7644496" y="1532062"/>
          <a:ext cx="2916000" cy="148336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0</a:t>
                      </a:r>
                    </a:p>
                  </a:txBody>
                  <a:tcPr anchor="ctr"/>
                </a:tc>
                <a:extLst>
                  <a:ext uri="{0D108BD9-81ED-4DB2-BD59-A6C34878D82A}">
                    <a16:rowId xmlns:a16="http://schemas.microsoft.com/office/drawing/2014/main" val="7767571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0</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357013405"/>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a:off x="6276344" y="227255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463840"/>
            <a:ext cx="5796319" cy="1477328"/>
          </a:xfrm>
          <a:prstGeom prst="rect">
            <a:avLst/>
          </a:prstGeom>
          <a:noFill/>
        </p:spPr>
        <p:txBody>
          <a:bodyPr wrap="square">
            <a:spAutoFit/>
          </a:bodyPr>
          <a:lstStyle/>
          <a:p>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carrier;</a:t>
            </a: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7" name="Table 6">
            <a:extLst>
              <a:ext uri="{FF2B5EF4-FFF2-40B4-BE49-F238E27FC236}">
                <a16:creationId xmlns:a16="http://schemas.microsoft.com/office/drawing/2014/main" id="{8639C31C-9293-0876-0AC9-4B211A625742}"/>
              </a:ext>
            </a:extLst>
          </p:cNvPr>
          <p:cNvGraphicFramePr>
            <a:graphicFrameLocks noGrp="1"/>
          </p:cNvGraphicFramePr>
          <p:nvPr>
            <p:extLst>
              <p:ext uri="{D42A27DB-BD31-4B8C-83A1-F6EECF244321}">
                <p14:modId xmlns:p14="http://schemas.microsoft.com/office/powerpoint/2010/main" val="3102527917"/>
              </p:ext>
            </p:extLst>
          </p:nvPr>
        </p:nvGraphicFramePr>
        <p:xfrm>
          <a:off x="501052" y="915928"/>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27714363"/>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231826216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507155796"/>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366532075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262432"/>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33126967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a:t>
            </a: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extLst>
              <p:ext uri="{D42A27DB-BD31-4B8C-83A1-F6EECF244321}">
                <p14:modId xmlns:p14="http://schemas.microsoft.com/office/powerpoint/2010/main" val="4258184009"/>
              </p:ext>
            </p:extLst>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INT NOT NULL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VARCHAR(50) NOT NULL</a:t>
                      </a:r>
                      <a:endParaRPr lang="en-IN" dirty="0">
                        <a:latin typeface="Palatino Linotype" panose="02040502050505030304" pitchFamily="18"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PRIMARY KEY</a:t>
                      </a:r>
                      <a:endParaRPr lang="en-IN" dirty="0">
                        <a:latin typeface="Palatino Linotype" panose="02040502050505030304" pitchFamily="18"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INT UNIQUE</a:t>
                      </a:r>
                      <a:endParaRPr lang="en-IN" dirty="0">
                        <a:latin typeface="Palatino Linotype" panose="02040502050505030304" pitchFamily="18"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DECIMAL(10,2) CHECK (salary &gt; 0)</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VARCHAR(10) DEFAULT 'Active'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ENUM('Male', 'Female', 'Other')</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SET('Admin', 'Editor', 'User')</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1784785407"/>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6" name="TextBox 5">
            <a:extLst>
              <a:ext uri="{FF2B5EF4-FFF2-40B4-BE49-F238E27FC236}">
                <a16:creationId xmlns:a16="http://schemas.microsoft.com/office/drawing/2014/main" id="{49C8579D-04B7-5F7E-4E8D-E12F72058F75}"/>
              </a:ext>
            </a:extLst>
          </p:cNvPr>
          <p:cNvSpPr txBox="1"/>
          <p:nvPr/>
        </p:nvSpPr>
        <p:spPr>
          <a:xfrm>
            <a:off x="413495" y="3060501"/>
            <a:ext cx="4170337" cy="1107996"/>
          </a:xfrm>
          <a:prstGeom prst="rect">
            <a:avLst/>
          </a:prstGeom>
          <a:noFill/>
        </p:spPr>
        <p:txBody>
          <a:bodyPr wrap="square">
            <a:spAutoFit/>
          </a:bodyPr>
          <a:lstStyle/>
          <a:p>
            <a:r>
              <a:rPr lang="en-IN" sz="1800" dirty="0">
                <a:solidFill>
                  <a:srgbClr val="FD8603"/>
                </a:solidFill>
                <a:latin typeface="Liberation Mono"/>
              </a:rPr>
              <a:t>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INOUT </a:t>
            </a:r>
            <a:r>
              <a:rPr lang="en-IN" dirty="0">
                <a:latin typeface="Liberation Mono"/>
              </a:rPr>
              <a:t>:- </a:t>
            </a:r>
            <a:r>
              <a:rPr lang="en-IN" b="1" i="1" dirty="0">
                <a:latin typeface="Liberation Mono"/>
              </a:rPr>
              <a:t>InputOutput Parameters</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64415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712800"/>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(userID)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241004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628493649"/>
              </p:ext>
            </p:extLst>
          </p:nvPr>
        </p:nvGraphicFramePr>
        <p:xfrm>
          <a:off x="292514" y="4083949"/>
          <a:ext cx="6336704" cy="2225040"/>
        </p:xfrm>
        <a:graphic>
          <a:graphicData uri="http://schemas.openxmlformats.org/drawingml/2006/table">
            <a:tbl>
              <a:tblPr firstRow="1" bandRow="1">
                <a:tableStyleId>{5940675A-B579-460E-94D1-54222C63F5DA}</a:tableStyleId>
              </a:tblPr>
              <a:tblGrid>
                <a:gridCol w="1407503">
                  <a:extLst>
                    <a:ext uri="{9D8B030D-6E8A-4147-A177-3AD203B41FA5}">
                      <a16:colId xmlns:a16="http://schemas.microsoft.com/office/drawing/2014/main" val="947670548"/>
                    </a:ext>
                  </a:extLst>
                </a:gridCol>
                <a:gridCol w="2451767">
                  <a:extLst>
                    <a:ext uri="{9D8B030D-6E8A-4147-A177-3AD203B41FA5}">
                      <a16:colId xmlns:a16="http://schemas.microsoft.com/office/drawing/2014/main" val="864976200"/>
                    </a:ext>
                  </a:extLst>
                </a:gridCol>
                <a:gridCol w="2477434">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58984</TotalTime>
  <Words>93188</Words>
  <Application>Microsoft Office PowerPoint</Application>
  <PresentationFormat>Widescreen</PresentationFormat>
  <Paragraphs>13652</Paragraphs>
  <Slides>818</Slides>
  <Notes>56</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818</vt:i4>
      </vt:variant>
    </vt:vector>
  </HeadingPairs>
  <TitlesOfParts>
    <vt:vector size="862"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13629</cp:revision>
  <dcterms:created xsi:type="dcterms:W3CDTF">2015-10-09T06:09:34Z</dcterms:created>
  <dcterms:modified xsi:type="dcterms:W3CDTF">2025-07-16T15:52:23Z</dcterms:modified>
</cp:coreProperties>
</file>